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1"/>
  </p:sldMasterIdLst>
  <p:notesMasterIdLst>
    <p:notesMasterId r:id="rId47"/>
  </p:notesMasterIdLst>
  <p:handoutMasterIdLst>
    <p:handoutMasterId r:id="rId48"/>
  </p:handoutMasterIdLst>
  <p:sldIdLst>
    <p:sldId id="319" r:id="rId2"/>
    <p:sldId id="317" r:id="rId3"/>
    <p:sldId id="318" r:id="rId4"/>
    <p:sldId id="290" r:id="rId5"/>
    <p:sldId id="310" r:id="rId6"/>
    <p:sldId id="311" r:id="rId7"/>
    <p:sldId id="338" r:id="rId8"/>
    <p:sldId id="339" r:id="rId9"/>
    <p:sldId id="351" r:id="rId10"/>
    <p:sldId id="343" r:id="rId11"/>
    <p:sldId id="344" r:id="rId12"/>
    <p:sldId id="345" r:id="rId13"/>
    <p:sldId id="346" r:id="rId14"/>
    <p:sldId id="323" r:id="rId15"/>
    <p:sldId id="320" r:id="rId16"/>
    <p:sldId id="322" r:id="rId17"/>
    <p:sldId id="324" r:id="rId18"/>
    <p:sldId id="258" r:id="rId19"/>
    <p:sldId id="259" r:id="rId20"/>
    <p:sldId id="325" r:id="rId21"/>
    <p:sldId id="326" r:id="rId22"/>
    <p:sldId id="327" r:id="rId23"/>
    <p:sldId id="328" r:id="rId24"/>
    <p:sldId id="329" r:id="rId25"/>
    <p:sldId id="330" r:id="rId26"/>
    <p:sldId id="269" r:id="rId27"/>
    <p:sldId id="260" r:id="rId28"/>
    <p:sldId id="347" r:id="rId29"/>
    <p:sldId id="349" r:id="rId30"/>
    <p:sldId id="308" r:id="rId31"/>
    <p:sldId id="257" r:id="rId32"/>
    <p:sldId id="313" r:id="rId33"/>
    <p:sldId id="314" r:id="rId34"/>
    <p:sldId id="331" r:id="rId35"/>
    <p:sldId id="332" r:id="rId36"/>
    <p:sldId id="333" r:id="rId37"/>
    <p:sldId id="334" r:id="rId38"/>
    <p:sldId id="335" r:id="rId39"/>
    <p:sldId id="301" r:id="rId40"/>
    <p:sldId id="315" r:id="rId41"/>
    <p:sldId id="316" r:id="rId42"/>
    <p:sldId id="291" r:id="rId43"/>
    <p:sldId id="292" r:id="rId44"/>
    <p:sldId id="305" r:id="rId45"/>
    <p:sldId id="336"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5pPr>
    <a:lvl6pPr marL="2286000" algn="l" defTabSz="457200" rtl="0" eaLnBrk="1" latinLnBrk="0" hangingPunct="1">
      <a:defRPr kern="1200">
        <a:solidFill>
          <a:schemeClr val="tx1"/>
        </a:solidFill>
        <a:latin typeface="Garamond" charset="0"/>
        <a:ea typeface="ＭＳ Ｐゴシック" charset="0"/>
        <a:cs typeface="ＭＳ Ｐゴシック" charset="0"/>
      </a:defRPr>
    </a:lvl6pPr>
    <a:lvl7pPr marL="2743200" algn="l" defTabSz="457200" rtl="0" eaLnBrk="1" latinLnBrk="0" hangingPunct="1">
      <a:defRPr kern="1200">
        <a:solidFill>
          <a:schemeClr val="tx1"/>
        </a:solidFill>
        <a:latin typeface="Garamond" charset="0"/>
        <a:ea typeface="ＭＳ Ｐゴシック" charset="0"/>
        <a:cs typeface="ＭＳ Ｐゴシック" charset="0"/>
      </a:defRPr>
    </a:lvl7pPr>
    <a:lvl8pPr marL="3200400" algn="l" defTabSz="457200" rtl="0" eaLnBrk="1" latinLnBrk="0" hangingPunct="1">
      <a:defRPr kern="1200">
        <a:solidFill>
          <a:schemeClr val="tx1"/>
        </a:solidFill>
        <a:latin typeface="Garamond" charset="0"/>
        <a:ea typeface="ＭＳ Ｐゴシック" charset="0"/>
        <a:cs typeface="ＭＳ Ｐゴシック" charset="0"/>
      </a:defRPr>
    </a:lvl8pPr>
    <a:lvl9pPr marL="3657600" algn="l" defTabSz="457200" rtl="0" eaLnBrk="1" latinLnBrk="0" hangingPunct="1">
      <a:defRPr kern="1200">
        <a:solidFill>
          <a:schemeClr val="tx1"/>
        </a:solidFill>
        <a:latin typeface="Garamon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006866"/>
    <a:srgbClr val="4F28F6"/>
    <a:srgbClr val="006462"/>
    <a:srgbClr val="00605E"/>
    <a:srgbClr val="00706D"/>
    <a:srgbClr val="007E7B"/>
    <a:srgbClr val="339933"/>
    <a:srgbClr val="00EE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3A7EC-75C4-4375-907B-5BA221E6214F}" v="6280" dt="2021-04-23T19:53:18.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5"/>
    <p:restoredTop sz="92394"/>
  </p:normalViewPr>
  <p:slideViewPr>
    <p:cSldViewPr>
      <p:cViewPr varScale="1">
        <p:scale>
          <a:sx n="83" d="100"/>
          <a:sy n="83" d="100"/>
        </p:scale>
        <p:origin x="13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nu23@gmail.com" userId="c4c25831e8d878fa" providerId="LiveId" clId="{B633A7EC-75C4-4375-907B-5BA221E6214F}"/>
    <pc:docChg chg="undo redo custSel modSld">
      <pc:chgData name="longnu23@gmail.com" userId="c4c25831e8d878fa" providerId="LiveId" clId="{B633A7EC-75C4-4375-907B-5BA221E6214F}" dt="2021-04-23T19:56:49.960" v="12450" actId="2711"/>
      <pc:docMkLst>
        <pc:docMk/>
      </pc:docMkLst>
      <pc:sldChg chg="modSp mod">
        <pc:chgData name="longnu23@gmail.com" userId="c4c25831e8d878fa" providerId="LiveId" clId="{B633A7EC-75C4-4375-907B-5BA221E6214F}" dt="2021-04-23T19:54:00.381" v="12439" actId="2711"/>
        <pc:sldMkLst>
          <pc:docMk/>
          <pc:sldMk cId="0" sldId="257"/>
        </pc:sldMkLst>
        <pc:spChg chg="mod">
          <ac:chgData name="longnu23@gmail.com" userId="c4c25831e8d878fa" providerId="LiveId" clId="{B633A7EC-75C4-4375-907B-5BA221E6214F}" dt="2021-04-23T19:54:00.381" v="12439" actId="2711"/>
          <ac:spMkLst>
            <pc:docMk/>
            <pc:sldMk cId="0" sldId="257"/>
            <ac:spMk id="2" creationId="{00000000-0000-0000-0000-000000000000}"/>
          </ac:spMkLst>
        </pc:spChg>
        <pc:spChg chg="mod">
          <ac:chgData name="longnu23@gmail.com" userId="c4c25831e8d878fa" providerId="LiveId" clId="{B633A7EC-75C4-4375-907B-5BA221E6214F}" dt="2021-04-20T04:10:39.490" v="11503" actId="12"/>
          <ac:spMkLst>
            <pc:docMk/>
            <pc:sldMk cId="0" sldId="257"/>
            <ac:spMk id="39944" creationId="{00000000-0000-0000-0000-000000000000}"/>
          </ac:spMkLst>
        </pc:spChg>
        <pc:spChg chg="mod">
          <ac:chgData name="longnu23@gmail.com" userId="c4c25831e8d878fa" providerId="LiveId" clId="{B633A7EC-75C4-4375-907B-5BA221E6214F}" dt="2021-04-20T04:12:41.809" v="11508" actId="113"/>
          <ac:spMkLst>
            <pc:docMk/>
            <pc:sldMk cId="0" sldId="257"/>
            <ac:spMk id="39945" creationId="{00000000-0000-0000-0000-000000000000}"/>
          </ac:spMkLst>
        </pc:spChg>
      </pc:sldChg>
      <pc:sldChg chg="modSp mod modAnim">
        <pc:chgData name="longnu23@gmail.com" userId="c4c25831e8d878fa" providerId="LiveId" clId="{B633A7EC-75C4-4375-907B-5BA221E6214F}" dt="2021-04-23T19:45:19.056" v="12295" actId="27636"/>
        <pc:sldMkLst>
          <pc:docMk/>
          <pc:sldMk cId="0" sldId="258"/>
        </pc:sldMkLst>
        <pc:spChg chg="mod">
          <ac:chgData name="longnu23@gmail.com" userId="c4c25831e8d878fa" providerId="LiveId" clId="{B633A7EC-75C4-4375-907B-5BA221E6214F}" dt="2021-04-23T19:45:04.320" v="12292" actId="2711"/>
          <ac:spMkLst>
            <pc:docMk/>
            <pc:sldMk cId="0" sldId="258"/>
            <ac:spMk id="40962" creationId="{00000000-0000-0000-0000-000000000000}"/>
          </ac:spMkLst>
        </pc:spChg>
        <pc:spChg chg="mod">
          <ac:chgData name="longnu23@gmail.com" userId="c4c25831e8d878fa" providerId="LiveId" clId="{B633A7EC-75C4-4375-907B-5BA221E6214F}" dt="2021-04-23T19:45:19.056" v="12295" actId="27636"/>
          <ac:spMkLst>
            <pc:docMk/>
            <pc:sldMk cId="0" sldId="258"/>
            <ac:spMk id="40963" creationId="{00000000-0000-0000-0000-000000000000}"/>
          </ac:spMkLst>
        </pc:spChg>
      </pc:sldChg>
      <pc:sldChg chg="modSp mod modAnim">
        <pc:chgData name="longnu23@gmail.com" userId="c4c25831e8d878fa" providerId="LiveId" clId="{B633A7EC-75C4-4375-907B-5BA221E6214F}" dt="2021-04-23T19:45:53.969" v="12299" actId="113"/>
        <pc:sldMkLst>
          <pc:docMk/>
          <pc:sldMk cId="0" sldId="259"/>
        </pc:sldMkLst>
        <pc:spChg chg="mod">
          <ac:chgData name="longnu23@gmail.com" userId="c4c25831e8d878fa" providerId="LiveId" clId="{B633A7EC-75C4-4375-907B-5BA221E6214F}" dt="2021-04-23T19:45:30.489" v="12296" actId="2711"/>
          <ac:spMkLst>
            <pc:docMk/>
            <pc:sldMk cId="0" sldId="259"/>
            <ac:spMk id="41986" creationId="{00000000-0000-0000-0000-000000000000}"/>
          </ac:spMkLst>
        </pc:spChg>
        <pc:spChg chg="mod">
          <ac:chgData name="longnu23@gmail.com" userId="c4c25831e8d878fa" providerId="LiveId" clId="{B633A7EC-75C4-4375-907B-5BA221E6214F}" dt="2021-04-23T19:45:53.969" v="12299" actId="113"/>
          <ac:spMkLst>
            <pc:docMk/>
            <pc:sldMk cId="0" sldId="259"/>
            <ac:spMk id="41987" creationId="{00000000-0000-0000-0000-000000000000}"/>
          </ac:spMkLst>
        </pc:spChg>
        <pc:spChg chg="mod">
          <ac:chgData name="longnu23@gmail.com" userId="c4c25831e8d878fa" providerId="LiveId" clId="{B633A7EC-75C4-4375-907B-5BA221E6214F}" dt="2021-04-23T19:45:40.700" v="12297" actId="14100"/>
          <ac:spMkLst>
            <pc:docMk/>
            <pc:sldMk cId="0" sldId="259"/>
            <ac:spMk id="41988" creationId="{00000000-0000-0000-0000-000000000000}"/>
          </ac:spMkLst>
        </pc:spChg>
      </pc:sldChg>
      <pc:sldChg chg="modSp mod">
        <pc:chgData name="longnu23@gmail.com" userId="c4c25831e8d878fa" providerId="LiveId" clId="{B633A7EC-75C4-4375-907B-5BA221E6214F}" dt="2021-04-23T19:51:37.889" v="12360" actId="313"/>
        <pc:sldMkLst>
          <pc:docMk/>
          <pc:sldMk cId="2567424594" sldId="260"/>
        </pc:sldMkLst>
        <pc:spChg chg="mod">
          <ac:chgData name="longnu23@gmail.com" userId="c4c25831e8d878fa" providerId="LiveId" clId="{B633A7EC-75C4-4375-907B-5BA221E6214F}" dt="2021-04-23T19:51:37.889" v="12360" actId="313"/>
          <ac:spMkLst>
            <pc:docMk/>
            <pc:sldMk cId="2567424594" sldId="260"/>
            <ac:spMk id="43010" creationId="{9E227D8C-5895-1049-9C59-4DA45C094CD5}"/>
          </ac:spMkLst>
        </pc:spChg>
        <pc:spChg chg="mod">
          <ac:chgData name="longnu23@gmail.com" userId="c4c25831e8d878fa" providerId="LiveId" clId="{B633A7EC-75C4-4375-907B-5BA221E6214F}" dt="2021-04-20T01:40:27.046" v="10978" actId="115"/>
          <ac:spMkLst>
            <pc:docMk/>
            <pc:sldMk cId="2567424594" sldId="260"/>
            <ac:spMk id="43011" creationId="{FB3A1E2E-5337-E74E-97C4-5CF048501604}"/>
          </ac:spMkLst>
        </pc:spChg>
      </pc:sldChg>
      <pc:sldChg chg="modSp mod modAnim">
        <pc:chgData name="longnu23@gmail.com" userId="c4c25831e8d878fa" providerId="LiveId" clId="{B633A7EC-75C4-4375-907B-5BA221E6214F}" dt="2021-04-20T01:23:15.155" v="10538" actId="27636"/>
        <pc:sldMkLst>
          <pc:docMk/>
          <pc:sldMk cId="0" sldId="269"/>
        </pc:sldMkLst>
        <pc:spChg chg="mod">
          <ac:chgData name="longnu23@gmail.com" userId="c4c25831e8d878fa" providerId="LiveId" clId="{B633A7EC-75C4-4375-907B-5BA221E6214F}" dt="2021-04-20T01:06:40.467" v="9631" actId="20577"/>
          <ac:spMkLst>
            <pc:docMk/>
            <pc:sldMk cId="0" sldId="269"/>
            <ac:spMk id="56322" creationId="{00000000-0000-0000-0000-000000000000}"/>
          </ac:spMkLst>
        </pc:spChg>
        <pc:spChg chg="mod">
          <ac:chgData name="longnu23@gmail.com" userId="c4c25831e8d878fa" providerId="LiveId" clId="{B633A7EC-75C4-4375-907B-5BA221E6214F}" dt="2021-04-20T01:23:15.155" v="10538" actId="27636"/>
          <ac:spMkLst>
            <pc:docMk/>
            <pc:sldMk cId="0" sldId="269"/>
            <ac:spMk id="56323" creationId="{00000000-0000-0000-0000-000000000000}"/>
          </ac:spMkLst>
        </pc:spChg>
      </pc:sldChg>
      <pc:sldChg chg="modSp mod">
        <pc:chgData name="longnu23@gmail.com" userId="c4c25831e8d878fa" providerId="LiveId" clId="{B633A7EC-75C4-4375-907B-5BA221E6214F}" dt="2021-04-22T05:28:33.547" v="12083" actId="2711"/>
        <pc:sldMkLst>
          <pc:docMk/>
          <pc:sldMk cId="0" sldId="290"/>
        </pc:sldMkLst>
        <pc:spChg chg="mod">
          <ac:chgData name="longnu23@gmail.com" userId="c4c25831e8d878fa" providerId="LiveId" clId="{B633A7EC-75C4-4375-907B-5BA221E6214F}" dt="2021-04-22T05:28:33.547" v="12083" actId="2711"/>
          <ac:spMkLst>
            <pc:docMk/>
            <pc:sldMk cId="0" sldId="290"/>
            <ac:spMk id="3" creationId="{00000000-0000-0000-0000-000000000000}"/>
          </ac:spMkLst>
        </pc:spChg>
        <pc:spChg chg="mod">
          <ac:chgData name="longnu23@gmail.com" userId="c4c25831e8d878fa" providerId="LiveId" clId="{B633A7EC-75C4-4375-907B-5BA221E6214F}" dt="2021-04-19T22:00:53.897" v="1166" actId="20577"/>
          <ac:spMkLst>
            <pc:docMk/>
            <pc:sldMk cId="0" sldId="290"/>
            <ac:spMk id="4" creationId="{00000000-0000-0000-0000-000000000000}"/>
          </ac:spMkLst>
        </pc:spChg>
      </pc:sldChg>
      <pc:sldChg chg="modSp mod">
        <pc:chgData name="longnu23@gmail.com" userId="c4c25831e8d878fa" providerId="LiveId" clId="{B633A7EC-75C4-4375-907B-5BA221E6214F}" dt="2021-04-20T04:50:50.596" v="12048" actId="2711"/>
        <pc:sldMkLst>
          <pc:docMk/>
          <pc:sldMk cId="0" sldId="291"/>
        </pc:sldMkLst>
        <pc:spChg chg="mod">
          <ac:chgData name="longnu23@gmail.com" userId="c4c25831e8d878fa" providerId="LiveId" clId="{B633A7EC-75C4-4375-907B-5BA221E6214F}" dt="2021-04-20T04:35:47.084" v="11916" actId="113"/>
          <ac:spMkLst>
            <pc:docMk/>
            <pc:sldMk cId="0" sldId="291"/>
            <ac:spMk id="2" creationId="{00000000-0000-0000-0000-000000000000}"/>
          </ac:spMkLst>
        </pc:spChg>
        <pc:spChg chg="mod">
          <ac:chgData name="longnu23@gmail.com" userId="c4c25831e8d878fa" providerId="LiveId" clId="{B633A7EC-75C4-4375-907B-5BA221E6214F}" dt="2021-04-20T04:50:50.596" v="12048" actId="2711"/>
          <ac:spMkLst>
            <pc:docMk/>
            <pc:sldMk cId="0" sldId="291"/>
            <ac:spMk id="3" creationId="{00000000-0000-0000-0000-000000000000}"/>
          </ac:spMkLst>
        </pc:spChg>
      </pc:sldChg>
      <pc:sldChg chg="modSp mod">
        <pc:chgData name="longnu23@gmail.com" userId="c4c25831e8d878fa" providerId="LiveId" clId="{B633A7EC-75C4-4375-907B-5BA221E6214F}" dt="2021-04-23T19:56:33.916" v="12449" actId="2711"/>
        <pc:sldMkLst>
          <pc:docMk/>
          <pc:sldMk cId="0" sldId="292"/>
        </pc:sldMkLst>
        <pc:spChg chg="mod">
          <ac:chgData name="longnu23@gmail.com" userId="c4c25831e8d878fa" providerId="LiveId" clId="{B633A7EC-75C4-4375-907B-5BA221E6214F}" dt="2021-04-23T19:56:33.916" v="12449" actId="2711"/>
          <ac:spMkLst>
            <pc:docMk/>
            <pc:sldMk cId="0" sldId="292"/>
            <ac:spMk id="2" creationId="{00000000-0000-0000-0000-000000000000}"/>
          </ac:spMkLst>
        </pc:spChg>
        <pc:spChg chg="mod">
          <ac:chgData name="longnu23@gmail.com" userId="c4c25831e8d878fa" providerId="LiveId" clId="{B633A7EC-75C4-4375-907B-5BA221E6214F}" dt="2021-04-20T04:46:09.131" v="12047" actId="2711"/>
          <ac:spMkLst>
            <pc:docMk/>
            <pc:sldMk cId="0" sldId="292"/>
            <ac:spMk id="3" creationId="{00000000-0000-0000-0000-000000000000}"/>
          </ac:spMkLst>
        </pc:spChg>
      </pc:sldChg>
      <pc:sldChg chg="modSp mod">
        <pc:chgData name="longnu23@gmail.com" userId="c4c25831e8d878fa" providerId="LiveId" clId="{B633A7EC-75C4-4375-907B-5BA221E6214F}" dt="2021-04-20T04:54:53.380" v="12062" actId="2711"/>
        <pc:sldMkLst>
          <pc:docMk/>
          <pc:sldMk cId="0" sldId="301"/>
        </pc:sldMkLst>
        <pc:spChg chg="mod">
          <ac:chgData name="longnu23@gmail.com" userId="c4c25831e8d878fa" providerId="LiveId" clId="{B633A7EC-75C4-4375-907B-5BA221E6214F}" dt="2021-04-20T04:54:22.968" v="12061" actId="113"/>
          <ac:spMkLst>
            <pc:docMk/>
            <pc:sldMk cId="0" sldId="301"/>
            <ac:spMk id="3" creationId="{00000000-0000-0000-0000-000000000000}"/>
          </ac:spMkLst>
        </pc:spChg>
        <pc:spChg chg="mod">
          <ac:chgData name="longnu23@gmail.com" userId="c4c25831e8d878fa" providerId="LiveId" clId="{B633A7EC-75C4-4375-907B-5BA221E6214F}" dt="2021-04-20T04:30:39.634" v="11739" actId="20577"/>
          <ac:spMkLst>
            <pc:docMk/>
            <pc:sldMk cId="0" sldId="301"/>
            <ac:spMk id="12" creationId="{00000000-0000-0000-0000-000000000000}"/>
          </ac:spMkLst>
        </pc:spChg>
        <pc:spChg chg="mod">
          <ac:chgData name="longnu23@gmail.com" userId="c4c25831e8d878fa" providerId="LiveId" clId="{B633A7EC-75C4-4375-907B-5BA221E6214F}" dt="2021-04-20T04:31:04.046" v="11742" actId="113"/>
          <ac:spMkLst>
            <pc:docMk/>
            <pc:sldMk cId="0" sldId="301"/>
            <ac:spMk id="13" creationId="{00000000-0000-0000-0000-000000000000}"/>
          </ac:spMkLst>
        </pc:spChg>
        <pc:graphicFrameChg chg="mod modGraphic">
          <ac:chgData name="longnu23@gmail.com" userId="c4c25831e8d878fa" providerId="LiveId" clId="{B633A7EC-75C4-4375-907B-5BA221E6214F}" dt="2021-04-20T04:54:53.380" v="12062" actId="2711"/>
          <ac:graphicFrameMkLst>
            <pc:docMk/>
            <pc:sldMk cId="0" sldId="301"/>
            <ac:graphicFrameMk id="6" creationId="{00000000-0000-0000-0000-000000000000}"/>
          </ac:graphicFrameMkLst>
        </pc:graphicFrameChg>
      </pc:sldChg>
      <pc:sldChg chg="modSp mod">
        <pc:chgData name="longnu23@gmail.com" userId="c4c25831e8d878fa" providerId="LiveId" clId="{B633A7EC-75C4-4375-907B-5BA221E6214F}" dt="2021-04-23T19:56:49.960" v="12450" actId="2711"/>
        <pc:sldMkLst>
          <pc:docMk/>
          <pc:sldMk cId="0" sldId="305"/>
        </pc:sldMkLst>
        <pc:spChg chg="mod">
          <ac:chgData name="longnu23@gmail.com" userId="c4c25831e8d878fa" providerId="LiveId" clId="{B633A7EC-75C4-4375-907B-5BA221E6214F}" dt="2021-04-20T04:43:55.556" v="11981"/>
          <ac:spMkLst>
            <pc:docMk/>
            <pc:sldMk cId="0" sldId="305"/>
            <ac:spMk id="2" creationId="{00000000-0000-0000-0000-000000000000}"/>
          </ac:spMkLst>
        </pc:spChg>
        <pc:spChg chg="mod">
          <ac:chgData name="longnu23@gmail.com" userId="c4c25831e8d878fa" providerId="LiveId" clId="{B633A7EC-75C4-4375-907B-5BA221E6214F}" dt="2021-04-23T19:56:49.960" v="12450" actId="2711"/>
          <ac:spMkLst>
            <pc:docMk/>
            <pc:sldMk cId="0" sldId="305"/>
            <ac:spMk id="3" creationId="{00000000-0000-0000-0000-000000000000}"/>
          </ac:spMkLst>
        </pc:spChg>
      </pc:sldChg>
      <pc:sldChg chg="addSp delSp modSp mod">
        <pc:chgData name="longnu23@gmail.com" userId="c4c25831e8d878fa" providerId="LiveId" clId="{B633A7EC-75C4-4375-907B-5BA221E6214F}" dt="2021-04-23T19:53:33.301" v="12438" actId="2711"/>
        <pc:sldMkLst>
          <pc:docMk/>
          <pc:sldMk cId="0" sldId="308"/>
        </pc:sldMkLst>
        <pc:spChg chg="mod">
          <ac:chgData name="longnu23@gmail.com" userId="c4c25831e8d878fa" providerId="LiveId" clId="{B633A7EC-75C4-4375-907B-5BA221E6214F}" dt="2021-04-23T19:53:33.301" v="12438" actId="2711"/>
          <ac:spMkLst>
            <pc:docMk/>
            <pc:sldMk cId="0" sldId="308"/>
            <ac:spMk id="3" creationId="{00000000-0000-0000-0000-000000000000}"/>
          </ac:spMkLst>
        </pc:spChg>
        <pc:spChg chg="add del">
          <ac:chgData name="longnu23@gmail.com" userId="c4c25831e8d878fa" providerId="LiveId" clId="{B633A7EC-75C4-4375-907B-5BA221E6214F}" dt="2021-04-20T04:06:16.273" v="11440"/>
          <ac:spMkLst>
            <pc:docMk/>
            <pc:sldMk cId="0" sldId="308"/>
            <ac:spMk id="5" creationId="{0CF27B87-345B-4DF9-B69E-00718FF92D48}"/>
          </ac:spMkLst>
        </pc:spChg>
        <pc:spChg chg="mod">
          <ac:chgData name="longnu23@gmail.com" userId="c4c25831e8d878fa" providerId="LiveId" clId="{B633A7EC-75C4-4375-907B-5BA221E6214F}" dt="2021-04-20T04:08:10.612" v="11491" actId="20577"/>
          <ac:spMkLst>
            <pc:docMk/>
            <pc:sldMk cId="0" sldId="308"/>
            <ac:spMk id="63492" creationId="{00000000-0000-0000-0000-000000000000}"/>
          </ac:spMkLst>
        </pc:spChg>
      </pc:sldChg>
      <pc:sldChg chg="modSp mod">
        <pc:chgData name="longnu23@gmail.com" userId="c4c25831e8d878fa" providerId="LiveId" clId="{B633A7EC-75C4-4375-907B-5BA221E6214F}" dt="2021-04-22T05:29:35.669" v="12084" actId="2711"/>
        <pc:sldMkLst>
          <pc:docMk/>
          <pc:sldMk cId="0" sldId="310"/>
        </pc:sldMkLst>
        <pc:spChg chg="mod">
          <ac:chgData name="longnu23@gmail.com" userId="c4c25831e8d878fa" providerId="LiveId" clId="{B633A7EC-75C4-4375-907B-5BA221E6214F}" dt="2021-04-22T05:29:35.669" v="12084" actId="2711"/>
          <ac:spMkLst>
            <pc:docMk/>
            <pc:sldMk cId="0" sldId="310"/>
            <ac:spMk id="2" creationId="{00000000-0000-0000-0000-000000000000}"/>
          </ac:spMkLst>
        </pc:spChg>
        <pc:spChg chg="mod">
          <ac:chgData name="longnu23@gmail.com" userId="c4c25831e8d878fa" providerId="LiveId" clId="{B633A7EC-75C4-4375-907B-5BA221E6214F}" dt="2021-04-19T22:08:15.338" v="1690" actId="20577"/>
          <ac:spMkLst>
            <pc:docMk/>
            <pc:sldMk cId="0" sldId="310"/>
            <ac:spMk id="7" creationId="{00000000-0000-0000-0000-000000000000}"/>
          </ac:spMkLst>
        </pc:spChg>
      </pc:sldChg>
      <pc:sldChg chg="addSp delSp modSp mod">
        <pc:chgData name="longnu23@gmail.com" userId="c4c25831e8d878fa" providerId="LiveId" clId="{B633A7EC-75C4-4375-907B-5BA221E6214F}" dt="2021-04-22T05:29:45.887" v="12085" actId="2711"/>
        <pc:sldMkLst>
          <pc:docMk/>
          <pc:sldMk cId="0" sldId="311"/>
        </pc:sldMkLst>
        <pc:spChg chg="mod">
          <ac:chgData name="longnu23@gmail.com" userId="c4c25831e8d878fa" providerId="LiveId" clId="{B633A7EC-75C4-4375-907B-5BA221E6214F}" dt="2021-04-22T05:29:45.887" v="12085" actId="2711"/>
          <ac:spMkLst>
            <pc:docMk/>
            <pc:sldMk cId="0" sldId="311"/>
            <ac:spMk id="2" creationId="{00000000-0000-0000-0000-000000000000}"/>
          </ac:spMkLst>
        </pc:spChg>
        <pc:spChg chg="add del">
          <ac:chgData name="longnu23@gmail.com" userId="c4c25831e8d878fa" providerId="LiveId" clId="{B633A7EC-75C4-4375-907B-5BA221E6214F}" dt="2021-04-19T22:11:57.705" v="1891"/>
          <ac:spMkLst>
            <pc:docMk/>
            <pc:sldMk cId="0" sldId="311"/>
            <ac:spMk id="3" creationId="{6C80D289-14DE-440F-A2C4-C40271F6B506}"/>
          </ac:spMkLst>
        </pc:spChg>
        <pc:spChg chg="mod">
          <ac:chgData name="longnu23@gmail.com" userId="c4c25831e8d878fa" providerId="LiveId" clId="{B633A7EC-75C4-4375-907B-5BA221E6214F}" dt="2021-04-19T22:11:00.875" v="1889" actId="255"/>
          <ac:spMkLst>
            <pc:docMk/>
            <pc:sldMk cId="0" sldId="311"/>
            <ac:spMk id="7" creationId="{00000000-0000-0000-0000-000000000000}"/>
          </ac:spMkLst>
        </pc:spChg>
      </pc:sldChg>
      <pc:sldChg chg="addSp delSp modSp mod">
        <pc:chgData name="longnu23@gmail.com" userId="c4c25831e8d878fa" providerId="LiveId" clId="{B633A7EC-75C4-4375-907B-5BA221E6214F}" dt="2021-04-23T19:54:17.137" v="12440" actId="2711"/>
        <pc:sldMkLst>
          <pc:docMk/>
          <pc:sldMk cId="0" sldId="313"/>
        </pc:sldMkLst>
        <pc:spChg chg="mod">
          <ac:chgData name="longnu23@gmail.com" userId="c4c25831e8d878fa" providerId="LiveId" clId="{B633A7EC-75C4-4375-907B-5BA221E6214F}" dt="2021-04-23T19:54:17.137" v="12440" actId="2711"/>
          <ac:spMkLst>
            <pc:docMk/>
            <pc:sldMk cId="0" sldId="313"/>
            <ac:spMk id="3" creationId="{00000000-0000-0000-0000-000000000000}"/>
          </ac:spMkLst>
        </pc:spChg>
        <pc:spChg chg="add del">
          <ac:chgData name="longnu23@gmail.com" userId="c4c25831e8d878fa" providerId="LiveId" clId="{B633A7EC-75C4-4375-907B-5BA221E6214F}" dt="2021-04-20T04:13:24.711" v="11512"/>
          <ac:spMkLst>
            <pc:docMk/>
            <pc:sldMk cId="0" sldId="313"/>
            <ac:spMk id="4" creationId="{633C4DE0-901D-495F-8A39-63DA192F0FCE}"/>
          </ac:spMkLst>
        </pc:spChg>
      </pc:sldChg>
      <pc:sldChg chg="modSp mod">
        <pc:chgData name="longnu23@gmail.com" userId="c4c25831e8d878fa" providerId="LiveId" clId="{B633A7EC-75C4-4375-907B-5BA221E6214F}" dt="2021-04-23T19:54:37.223" v="12442" actId="2711"/>
        <pc:sldMkLst>
          <pc:docMk/>
          <pc:sldMk cId="0" sldId="314"/>
        </pc:sldMkLst>
        <pc:spChg chg="mod">
          <ac:chgData name="longnu23@gmail.com" userId="c4c25831e8d878fa" providerId="LiveId" clId="{B633A7EC-75C4-4375-907B-5BA221E6214F}" dt="2021-04-23T19:54:28.679" v="12441" actId="2711"/>
          <ac:spMkLst>
            <pc:docMk/>
            <pc:sldMk cId="0" sldId="314"/>
            <ac:spMk id="5" creationId="{00000000-0000-0000-0000-000000000000}"/>
          </ac:spMkLst>
        </pc:spChg>
        <pc:spChg chg="mod">
          <ac:chgData name="longnu23@gmail.com" userId="c4c25831e8d878fa" providerId="LiveId" clId="{B633A7EC-75C4-4375-907B-5BA221E6214F}" dt="2021-04-23T19:54:37.223" v="12442" actId="2711"/>
          <ac:spMkLst>
            <pc:docMk/>
            <pc:sldMk cId="0" sldId="314"/>
            <ac:spMk id="6" creationId="{00000000-0000-0000-0000-000000000000}"/>
          </ac:spMkLst>
        </pc:spChg>
      </pc:sldChg>
      <pc:sldChg chg="modSp mod">
        <pc:chgData name="longnu23@gmail.com" userId="c4c25831e8d878fa" providerId="LiveId" clId="{B633A7EC-75C4-4375-907B-5BA221E6214F}" dt="2021-04-23T19:55:53.948" v="12447" actId="2711"/>
        <pc:sldMkLst>
          <pc:docMk/>
          <pc:sldMk cId="0" sldId="315"/>
        </pc:sldMkLst>
        <pc:spChg chg="mod">
          <ac:chgData name="longnu23@gmail.com" userId="c4c25831e8d878fa" providerId="LiveId" clId="{B633A7EC-75C4-4375-907B-5BA221E6214F}" dt="2021-04-23T19:55:53.948" v="12447" actId="2711"/>
          <ac:spMkLst>
            <pc:docMk/>
            <pc:sldMk cId="0" sldId="315"/>
            <ac:spMk id="2" creationId="{00000000-0000-0000-0000-000000000000}"/>
          </ac:spMkLst>
        </pc:spChg>
        <pc:spChg chg="mod">
          <ac:chgData name="longnu23@gmail.com" userId="c4c25831e8d878fa" providerId="LiveId" clId="{B633A7EC-75C4-4375-907B-5BA221E6214F}" dt="2021-04-20T04:51:58.817" v="12051" actId="2711"/>
          <ac:spMkLst>
            <pc:docMk/>
            <pc:sldMk cId="0" sldId="315"/>
            <ac:spMk id="3" creationId="{00000000-0000-0000-0000-000000000000}"/>
          </ac:spMkLst>
        </pc:spChg>
      </pc:sldChg>
      <pc:sldChg chg="modSp mod">
        <pc:chgData name="longnu23@gmail.com" userId="c4c25831e8d878fa" providerId="LiveId" clId="{B633A7EC-75C4-4375-907B-5BA221E6214F}" dt="2021-04-23T19:56:13.420" v="12448" actId="2711"/>
        <pc:sldMkLst>
          <pc:docMk/>
          <pc:sldMk cId="0" sldId="316"/>
        </pc:sldMkLst>
        <pc:spChg chg="mod">
          <ac:chgData name="longnu23@gmail.com" userId="c4c25831e8d878fa" providerId="LiveId" clId="{B633A7EC-75C4-4375-907B-5BA221E6214F}" dt="2021-04-23T19:56:13.420" v="12448" actId="2711"/>
          <ac:spMkLst>
            <pc:docMk/>
            <pc:sldMk cId="0" sldId="316"/>
            <ac:spMk id="2" creationId="{00000000-0000-0000-0000-000000000000}"/>
          </ac:spMkLst>
        </pc:spChg>
        <pc:spChg chg="mod">
          <ac:chgData name="longnu23@gmail.com" userId="c4c25831e8d878fa" providerId="LiveId" clId="{B633A7EC-75C4-4375-907B-5BA221E6214F}" dt="2021-04-20T04:51:19.270" v="12050" actId="255"/>
          <ac:spMkLst>
            <pc:docMk/>
            <pc:sldMk cId="0" sldId="316"/>
            <ac:spMk id="3" creationId="{00000000-0000-0000-0000-000000000000}"/>
          </ac:spMkLst>
        </pc:spChg>
      </pc:sldChg>
      <pc:sldChg chg="addSp delSp modSp mod">
        <pc:chgData name="longnu23@gmail.com" userId="c4c25831e8d878fa" providerId="LiveId" clId="{B633A7EC-75C4-4375-907B-5BA221E6214F}" dt="2021-04-20T21:21:26.419" v="12067" actId="207"/>
        <pc:sldMkLst>
          <pc:docMk/>
          <pc:sldMk cId="0" sldId="317"/>
        </pc:sldMkLst>
        <pc:spChg chg="add del">
          <ac:chgData name="longnu23@gmail.com" userId="c4c25831e8d878fa" providerId="LiveId" clId="{B633A7EC-75C4-4375-907B-5BA221E6214F}" dt="2021-04-19T21:41:03.015" v="239"/>
          <ac:spMkLst>
            <pc:docMk/>
            <pc:sldMk cId="0" sldId="317"/>
            <ac:spMk id="2" creationId="{4ABE0DDC-01F6-4079-9C0D-BC0E5882FFC5}"/>
          </ac:spMkLst>
        </pc:spChg>
        <pc:spChg chg="mod">
          <ac:chgData name="longnu23@gmail.com" userId="c4c25831e8d878fa" providerId="LiveId" clId="{B633A7EC-75C4-4375-907B-5BA221E6214F}" dt="2021-04-20T21:21:26.419" v="12067" actId="207"/>
          <ac:spMkLst>
            <pc:docMk/>
            <pc:sldMk cId="0" sldId="317"/>
            <ac:spMk id="3" creationId="{00000000-0000-0000-0000-000000000000}"/>
          </ac:spMkLst>
        </pc:spChg>
        <pc:spChg chg="add del">
          <ac:chgData name="longnu23@gmail.com" userId="c4c25831e8d878fa" providerId="LiveId" clId="{B633A7EC-75C4-4375-907B-5BA221E6214F}" dt="2021-04-19T21:43:50.100" v="266"/>
          <ac:spMkLst>
            <pc:docMk/>
            <pc:sldMk cId="0" sldId="317"/>
            <ac:spMk id="4" creationId="{81C2662B-28D3-438F-9EEC-B78021D00CA4}"/>
          </ac:spMkLst>
        </pc:spChg>
        <pc:spChg chg="mod">
          <ac:chgData name="longnu23@gmail.com" userId="c4c25831e8d878fa" providerId="LiveId" clId="{B633A7EC-75C4-4375-907B-5BA221E6214F}" dt="2021-04-19T21:47:29.983" v="534" actId="20577"/>
          <ac:spMkLst>
            <pc:docMk/>
            <pc:sldMk cId="0" sldId="317"/>
            <ac:spMk id="5" creationId="{00000000-0000-0000-0000-000000000000}"/>
          </ac:spMkLst>
        </pc:spChg>
        <pc:spChg chg="add del mod">
          <ac:chgData name="longnu23@gmail.com" userId="c4c25831e8d878fa" providerId="LiveId" clId="{B633A7EC-75C4-4375-907B-5BA221E6214F}" dt="2021-04-19T21:43:49.328" v="265"/>
          <ac:spMkLst>
            <pc:docMk/>
            <pc:sldMk cId="0" sldId="317"/>
            <ac:spMk id="6" creationId="{631617D7-AFE0-48B2-B058-C62E763F8304}"/>
          </ac:spMkLst>
        </pc:spChg>
      </pc:sldChg>
      <pc:sldChg chg="modSp mod">
        <pc:chgData name="longnu23@gmail.com" userId="c4c25831e8d878fa" providerId="LiveId" clId="{B633A7EC-75C4-4375-907B-5BA221E6214F}" dt="2021-04-20T21:21:48.123" v="12080" actId="6549"/>
        <pc:sldMkLst>
          <pc:docMk/>
          <pc:sldMk cId="0" sldId="318"/>
        </pc:sldMkLst>
        <pc:spChg chg="mod">
          <ac:chgData name="longnu23@gmail.com" userId="c4c25831e8d878fa" providerId="LiveId" clId="{B633A7EC-75C4-4375-907B-5BA221E6214F}" dt="2021-04-20T21:21:48.123" v="12080" actId="6549"/>
          <ac:spMkLst>
            <pc:docMk/>
            <pc:sldMk cId="0" sldId="318"/>
            <ac:spMk id="3" creationId="{00000000-0000-0000-0000-000000000000}"/>
          </ac:spMkLst>
        </pc:spChg>
        <pc:spChg chg="mod">
          <ac:chgData name="longnu23@gmail.com" userId="c4c25831e8d878fa" providerId="LiveId" clId="{B633A7EC-75C4-4375-907B-5BA221E6214F}" dt="2021-04-19T21:50:50.938" v="664" actId="255"/>
          <ac:spMkLst>
            <pc:docMk/>
            <pc:sldMk cId="0" sldId="318"/>
            <ac:spMk id="5" creationId="{00000000-0000-0000-0000-000000000000}"/>
          </ac:spMkLst>
        </pc:spChg>
      </pc:sldChg>
      <pc:sldChg chg="addSp delSp modSp mod">
        <pc:chgData name="longnu23@gmail.com" userId="c4c25831e8d878fa" providerId="LiveId" clId="{B633A7EC-75C4-4375-907B-5BA221E6214F}" dt="2021-04-20T20:23:20.481" v="12065" actId="2711"/>
        <pc:sldMkLst>
          <pc:docMk/>
          <pc:sldMk cId="2980743883" sldId="319"/>
        </pc:sldMkLst>
        <pc:spChg chg="mod">
          <ac:chgData name="longnu23@gmail.com" userId="c4c25831e8d878fa" providerId="LiveId" clId="{B633A7EC-75C4-4375-907B-5BA221E6214F}" dt="2021-04-20T20:23:20.481" v="12065" actId="2711"/>
          <ac:spMkLst>
            <pc:docMk/>
            <pc:sldMk cId="2980743883" sldId="319"/>
            <ac:spMk id="2" creationId="{329221C3-C26A-874D-8F03-D49E9F8386F3}"/>
          </ac:spMkLst>
        </pc:spChg>
        <pc:spChg chg="mod">
          <ac:chgData name="longnu23@gmail.com" userId="c4c25831e8d878fa" providerId="LiveId" clId="{B633A7EC-75C4-4375-907B-5BA221E6214F}" dt="2021-04-19T21:42:59.858" v="262" actId="20577"/>
          <ac:spMkLst>
            <pc:docMk/>
            <pc:sldMk cId="2980743883" sldId="319"/>
            <ac:spMk id="3" creationId="{00000000-0000-0000-0000-000000000000}"/>
          </ac:spMkLst>
        </pc:spChg>
        <pc:spChg chg="add del mod">
          <ac:chgData name="longnu23@gmail.com" userId="c4c25831e8d878fa" providerId="LiveId" clId="{B633A7EC-75C4-4375-907B-5BA221E6214F}" dt="2021-04-19T19:55:01.832" v="6"/>
          <ac:spMkLst>
            <pc:docMk/>
            <pc:sldMk cId="2980743883" sldId="319"/>
            <ac:spMk id="4" creationId="{480AEF90-F03C-47E2-9E38-B321B01A195E}"/>
          </ac:spMkLst>
        </pc:spChg>
        <pc:spChg chg="add del mod">
          <ac:chgData name="longnu23@gmail.com" userId="c4c25831e8d878fa" providerId="LiveId" clId="{B633A7EC-75C4-4375-907B-5BA221E6214F}" dt="2021-04-19T19:55:13.074" v="13"/>
          <ac:spMkLst>
            <pc:docMk/>
            <pc:sldMk cId="2980743883" sldId="319"/>
            <ac:spMk id="5" creationId="{23F853A8-AB69-4CA8-AD28-6EA05C7E3351}"/>
          </ac:spMkLst>
        </pc:spChg>
      </pc:sldChg>
      <pc:sldChg chg="modSp mod">
        <pc:chgData name="longnu23@gmail.com" userId="c4c25831e8d878fa" providerId="LiveId" clId="{B633A7EC-75C4-4375-907B-5BA221E6214F}" dt="2021-04-23T19:43:01.652" v="12286" actId="2711"/>
        <pc:sldMkLst>
          <pc:docMk/>
          <pc:sldMk cId="2081897852" sldId="320"/>
        </pc:sldMkLst>
        <pc:spChg chg="mod">
          <ac:chgData name="longnu23@gmail.com" userId="c4c25831e8d878fa" providerId="LiveId" clId="{B633A7EC-75C4-4375-907B-5BA221E6214F}" dt="2021-04-23T19:42:48.501" v="12285" actId="2711"/>
          <ac:spMkLst>
            <pc:docMk/>
            <pc:sldMk cId="2081897852" sldId="320"/>
            <ac:spMk id="2" creationId="{00000000-0000-0000-0000-000000000000}"/>
          </ac:spMkLst>
        </pc:spChg>
        <pc:spChg chg="mod">
          <ac:chgData name="longnu23@gmail.com" userId="c4c25831e8d878fa" providerId="LiveId" clId="{B633A7EC-75C4-4375-907B-5BA221E6214F}" dt="2021-04-23T19:43:01.652" v="12286" actId="2711"/>
          <ac:spMkLst>
            <pc:docMk/>
            <pc:sldMk cId="2081897852" sldId="320"/>
            <ac:spMk id="3" creationId="{00000000-0000-0000-0000-000000000000}"/>
          </ac:spMkLst>
        </pc:spChg>
      </pc:sldChg>
      <pc:sldChg chg="modSp modAnim">
        <pc:chgData name="longnu23@gmail.com" userId="c4c25831e8d878fa" providerId="LiveId" clId="{B633A7EC-75C4-4375-907B-5BA221E6214F}" dt="2021-04-23T19:43:15.531" v="12287" actId="2711"/>
        <pc:sldMkLst>
          <pc:docMk/>
          <pc:sldMk cId="366758240" sldId="322"/>
        </pc:sldMkLst>
        <pc:spChg chg="mod">
          <ac:chgData name="longnu23@gmail.com" userId="c4c25831e8d878fa" providerId="LiveId" clId="{B633A7EC-75C4-4375-907B-5BA221E6214F}" dt="2021-04-23T19:43:15.531" v="12287" actId="2711"/>
          <ac:spMkLst>
            <pc:docMk/>
            <pc:sldMk cId="366758240" sldId="322"/>
            <ac:spMk id="2" creationId="{00000000-0000-0000-0000-000000000000}"/>
          </ac:spMkLst>
        </pc:spChg>
      </pc:sldChg>
      <pc:sldChg chg="modSp mod">
        <pc:chgData name="longnu23@gmail.com" userId="c4c25831e8d878fa" providerId="LiveId" clId="{B633A7EC-75C4-4375-907B-5BA221E6214F}" dt="2021-04-23T19:42:32.442" v="12284" actId="2711"/>
        <pc:sldMkLst>
          <pc:docMk/>
          <pc:sldMk cId="2114506817" sldId="323"/>
        </pc:sldMkLst>
        <pc:spChg chg="mod">
          <ac:chgData name="longnu23@gmail.com" userId="c4c25831e8d878fa" providerId="LiveId" clId="{B633A7EC-75C4-4375-907B-5BA221E6214F}" dt="2021-04-23T19:42:32.442" v="12284" actId="2711"/>
          <ac:spMkLst>
            <pc:docMk/>
            <pc:sldMk cId="2114506817" sldId="323"/>
            <ac:spMk id="2" creationId="{00000000-0000-0000-0000-000000000000}"/>
          </ac:spMkLst>
        </pc:spChg>
        <pc:spChg chg="mod">
          <ac:chgData name="longnu23@gmail.com" userId="c4c25831e8d878fa" providerId="LiveId" clId="{B633A7EC-75C4-4375-907B-5BA221E6214F}" dt="2021-04-23T19:42:20.797" v="12283" actId="2711"/>
          <ac:spMkLst>
            <pc:docMk/>
            <pc:sldMk cId="2114506817" sldId="323"/>
            <ac:spMk id="3" creationId="{00000000-0000-0000-0000-000000000000}"/>
          </ac:spMkLst>
        </pc:spChg>
      </pc:sldChg>
      <pc:sldChg chg="modSp mod">
        <pc:chgData name="longnu23@gmail.com" userId="c4c25831e8d878fa" providerId="LiveId" clId="{B633A7EC-75C4-4375-907B-5BA221E6214F}" dt="2021-04-23T19:44:46.997" v="12291" actId="2711"/>
        <pc:sldMkLst>
          <pc:docMk/>
          <pc:sldMk cId="3945130424" sldId="324"/>
        </pc:sldMkLst>
        <pc:spChg chg="mod">
          <ac:chgData name="longnu23@gmail.com" userId="c4c25831e8d878fa" providerId="LiveId" clId="{B633A7EC-75C4-4375-907B-5BA221E6214F}" dt="2021-04-23T19:44:46.997" v="12291" actId="2711"/>
          <ac:spMkLst>
            <pc:docMk/>
            <pc:sldMk cId="3945130424" sldId="324"/>
            <ac:spMk id="2" creationId="{00000000-0000-0000-0000-000000000000}"/>
          </ac:spMkLst>
        </pc:spChg>
        <pc:spChg chg="mod">
          <ac:chgData name="longnu23@gmail.com" userId="c4c25831e8d878fa" providerId="LiveId" clId="{B633A7EC-75C4-4375-907B-5BA221E6214F}" dt="2021-04-23T19:44:30.619" v="12290" actId="2711"/>
          <ac:spMkLst>
            <pc:docMk/>
            <pc:sldMk cId="3945130424" sldId="324"/>
            <ac:spMk id="5" creationId="{0668AF14-E9C8-EC4E-9986-B995FA469D20}"/>
          </ac:spMkLst>
        </pc:spChg>
      </pc:sldChg>
      <pc:sldChg chg="modSp mod">
        <pc:chgData name="longnu23@gmail.com" userId="c4c25831e8d878fa" providerId="LiveId" clId="{B633A7EC-75C4-4375-907B-5BA221E6214F}" dt="2021-04-23T19:46:10.509" v="12300" actId="2711"/>
        <pc:sldMkLst>
          <pc:docMk/>
          <pc:sldMk cId="589246350" sldId="325"/>
        </pc:sldMkLst>
        <pc:spChg chg="mod">
          <ac:chgData name="longnu23@gmail.com" userId="c4c25831e8d878fa" providerId="LiveId" clId="{B633A7EC-75C4-4375-907B-5BA221E6214F}" dt="2021-04-23T19:46:10.509" v="12300" actId="2711"/>
          <ac:spMkLst>
            <pc:docMk/>
            <pc:sldMk cId="589246350" sldId="325"/>
            <ac:spMk id="3" creationId="{00000000-0000-0000-0000-000000000000}"/>
          </ac:spMkLst>
        </pc:spChg>
      </pc:sldChg>
      <pc:sldChg chg="modSp mod modAnim">
        <pc:chgData name="longnu23@gmail.com" userId="c4c25831e8d878fa" providerId="LiveId" clId="{B633A7EC-75C4-4375-907B-5BA221E6214F}" dt="2021-04-23T19:46:38.909" v="12303" actId="113"/>
        <pc:sldMkLst>
          <pc:docMk/>
          <pc:sldMk cId="2798162139" sldId="326"/>
        </pc:sldMkLst>
        <pc:spChg chg="mod">
          <ac:chgData name="longnu23@gmail.com" userId="c4c25831e8d878fa" providerId="LiveId" clId="{B633A7EC-75C4-4375-907B-5BA221E6214F}" dt="2021-04-23T19:46:22.885" v="12301" actId="2711"/>
          <ac:spMkLst>
            <pc:docMk/>
            <pc:sldMk cId="2798162139" sldId="326"/>
            <ac:spMk id="2" creationId="{00000000-0000-0000-0000-000000000000}"/>
          </ac:spMkLst>
        </pc:spChg>
        <pc:spChg chg="mod">
          <ac:chgData name="longnu23@gmail.com" userId="c4c25831e8d878fa" providerId="LiveId" clId="{B633A7EC-75C4-4375-907B-5BA221E6214F}" dt="2021-04-23T19:46:38.909" v="12303" actId="113"/>
          <ac:spMkLst>
            <pc:docMk/>
            <pc:sldMk cId="2798162139" sldId="326"/>
            <ac:spMk id="3" creationId="{00000000-0000-0000-0000-000000000000}"/>
          </ac:spMkLst>
        </pc:spChg>
      </pc:sldChg>
      <pc:sldChg chg="modSp mod modAnim">
        <pc:chgData name="longnu23@gmail.com" userId="c4c25831e8d878fa" providerId="LiveId" clId="{B633A7EC-75C4-4375-907B-5BA221E6214F}" dt="2021-04-23T19:47:14.960" v="12306" actId="113"/>
        <pc:sldMkLst>
          <pc:docMk/>
          <pc:sldMk cId="2806279421" sldId="327"/>
        </pc:sldMkLst>
        <pc:spChg chg="mod">
          <ac:chgData name="longnu23@gmail.com" userId="c4c25831e8d878fa" providerId="LiveId" clId="{B633A7EC-75C4-4375-907B-5BA221E6214F}" dt="2021-04-23T19:46:59.295" v="12304" actId="2711"/>
          <ac:spMkLst>
            <pc:docMk/>
            <pc:sldMk cId="2806279421" sldId="327"/>
            <ac:spMk id="2" creationId="{00000000-0000-0000-0000-000000000000}"/>
          </ac:spMkLst>
        </pc:spChg>
        <pc:spChg chg="mod">
          <ac:chgData name="longnu23@gmail.com" userId="c4c25831e8d878fa" providerId="LiveId" clId="{B633A7EC-75C4-4375-907B-5BA221E6214F}" dt="2021-04-23T19:47:14.960" v="12306" actId="113"/>
          <ac:spMkLst>
            <pc:docMk/>
            <pc:sldMk cId="2806279421" sldId="327"/>
            <ac:spMk id="3" creationId="{00000000-0000-0000-0000-000000000000}"/>
          </ac:spMkLst>
        </pc:spChg>
      </pc:sldChg>
      <pc:sldChg chg="modSp mod">
        <pc:chgData name="longnu23@gmail.com" userId="c4c25831e8d878fa" providerId="LiveId" clId="{B633A7EC-75C4-4375-907B-5BA221E6214F}" dt="2021-04-23T19:47:35.960" v="12309" actId="113"/>
        <pc:sldMkLst>
          <pc:docMk/>
          <pc:sldMk cId="1129998541" sldId="328"/>
        </pc:sldMkLst>
        <pc:spChg chg="mod">
          <ac:chgData name="longnu23@gmail.com" userId="c4c25831e8d878fa" providerId="LiveId" clId="{B633A7EC-75C4-4375-907B-5BA221E6214F}" dt="2021-04-23T19:47:24.660" v="12307" actId="2711"/>
          <ac:spMkLst>
            <pc:docMk/>
            <pc:sldMk cId="1129998541" sldId="328"/>
            <ac:spMk id="3" creationId="{00000000-0000-0000-0000-000000000000}"/>
          </ac:spMkLst>
        </pc:spChg>
        <pc:spChg chg="mod">
          <ac:chgData name="longnu23@gmail.com" userId="c4c25831e8d878fa" providerId="LiveId" clId="{B633A7EC-75C4-4375-907B-5BA221E6214F}" dt="2021-04-23T19:47:35.960" v="12309" actId="113"/>
          <ac:spMkLst>
            <pc:docMk/>
            <pc:sldMk cId="1129998541" sldId="328"/>
            <ac:spMk id="4" creationId="{00000000-0000-0000-0000-000000000000}"/>
          </ac:spMkLst>
        </pc:spChg>
      </pc:sldChg>
      <pc:sldChg chg="modSp mod">
        <pc:chgData name="longnu23@gmail.com" userId="c4c25831e8d878fa" providerId="LiveId" clId="{B633A7EC-75C4-4375-907B-5BA221E6214F}" dt="2021-04-23T19:47:59.693" v="12312" actId="113"/>
        <pc:sldMkLst>
          <pc:docMk/>
          <pc:sldMk cId="1289937524" sldId="329"/>
        </pc:sldMkLst>
        <pc:spChg chg="mod">
          <ac:chgData name="longnu23@gmail.com" userId="c4c25831e8d878fa" providerId="LiveId" clId="{B633A7EC-75C4-4375-907B-5BA221E6214F}" dt="2021-04-23T19:47:47.269" v="12310" actId="2711"/>
          <ac:spMkLst>
            <pc:docMk/>
            <pc:sldMk cId="1289937524" sldId="329"/>
            <ac:spMk id="3" creationId="{00000000-0000-0000-0000-000000000000}"/>
          </ac:spMkLst>
        </pc:spChg>
        <pc:spChg chg="mod">
          <ac:chgData name="longnu23@gmail.com" userId="c4c25831e8d878fa" providerId="LiveId" clId="{B633A7EC-75C4-4375-907B-5BA221E6214F}" dt="2021-04-23T19:47:59.693" v="12312" actId="113"/>
          <ac:spMkLst>
            <pc:docMk/>
            <pc:sldMk cId="1289937524" sldId="329"/>
            <ac:spMk id="4" creationId="{00000000-0000-0000-0000-000000000000}"/>
          </ac:spMkLst>
        </pc:spChg>
      </pc:sldChg>
      <pc:sldChg chg="modSp mod modAnim">
        <pc:chgData name="longnu23@gmail.com" userId="c4c25831e8d878fa" providerId="LiveId" clId="{B633A7EC-75C4-4375-907B-5BA221E6214F}" dt="2021-04-23T19:48:25.898" v="12314" actId="113"/>
        <pc:sldMkLst>
          <pc:docMk/>
          <pc:sldMk cId="670743455" sldId="330"/>
        </pc:sldMkLst>
        <pc:spChg chg="mod">
          <ac:chgData name="longnu23@gmail.com" userId="c4c25831e8d878fa" providerId="LiveId" clId="{B633A7EC-75C4-4375-907B-5BA221E6214F}" dt="2021-04-23T19:48:11.640" v="12313" actId="2711"/>
          <ac:spMkLst>
            <pc:docMk/>
            <pc:sldMk cId="670743455" sldId="330"/>
            <ac:spMk id="3" creationId="{00000000-0000-0000-0000-000000000000}"/>
          </ac:spMkLst>
        </pc:spChg>
        <pc:spChg chg="mod">
          <ac:chgData name="longnu23@gmail.com" userId="c4c25831e8d878fa" providerId="LiveId" clId="{B633A7EC-75C4-4375-907B-5BA221E6214F}" dt="2021-04-23T19:48:25.898" v="12314" actId="113"/>
          <ac:spMkLst>
            <pc:docMk/>
            <pc:sldMk cId="670743455" sldId="330"/>
            <ac:spMk id="4" creationId="{00000000-0000-0000-0000-000000000000}"/>
          </ac:spMkLst>
        </pc:spChg>
      </pc:sldChg>
      <pc:sldChg chg="addSp delSp modSp mod">
        <pc:chgData name="longnu23@gmail.com" userId="c4c25831e8d878fa" providerId="LiveId" clId="{B633A7EC-75C4-4375-907B-5BA221E6214F}" dt="2021-04-23T19:54:48.850" v="12443" actId="2711"/>
        <pc:sldMkLst>
          <pc:docMk/>
          <pc:sldMk cId="1962852959" sldId="331"/>
        </pc:sldMkLst>
        <pc:spChg chg="add del">
          <ac:chgData name="longnu23@gmail.com" userId="c4c25831e8d878fa" providerId="LiveId" clId="{B633A7EC-75C4-4375-907B-5BA221E6214F}" dt="2021-04-20T04:14:50.780" v="11593"/>
          <ac:spMkLst>
            <pc:docMk/>
            <pc:sldMk cId="1962852959" sldId="331"/>
            <ac:spMk id="2" creationId="{D243B3CD-686A-4F94-9B2B-C6A674B378F0}"/>
          </ac:spMkLst>
        </pc:spChg>
        <pc:spChg chg="mod">
          <ac:chgData name="longnu23@gmail.com" userId="c4c25831e8d878fa" providerId="LiveId" clId="{B633A7EC-75C4-4375-907B-5BA221E6214F}" dt="2021-04-23T19:54:48.850" v="12443" actId="2711"/>
          <ac:spMkLst>
            <pc:docMk/>
            <pc:sldMk cId="1962852959" sldId="331"/>
            <ac:spMk id="3" creationId="{00000000-0000-0000-0000-000000000000}"/>
          </ac:spMkLst>
        </pc:spChg>
      </pc:sldChg>
      <pc:sldChg chg="modSp mod modAnim">
        <pc:chgData name="longnu23@gmail.com" userId="c4c25831e8d878fa" providerId="LiveId" clId="{B633A7EC-75C4-4375-907B-5BA221E6214F}" dt="2021-04-23T19:54:59.249" v="12444" actId="2711"/>
        <pc:sldMkLst>
          <pc:docMk/>
          <pc:sldMk cId="2902213697" sldId="332"/>
        </pc:sldMkLst>
        <pc:spChg chg="mod">
          <ac:chgData name="longnu23@gmail.com" userId="c4c25831e8d878fa" providerId="LiveId" clId="{B633A7EC-75C4-4375-907B-5BA221E6214F}" dt="2021-04-23T19:54:59.249" v="12444" actId="2711"/>
          <ac:spMkLst>
            <pc:docMk/>
            <pc:sldMk cId="2902213697" sldId="332"/>
            <ac:spMk id="2" creationId="{00000000-0000-0000-0000-000000000000}"/>
          </ac:spMkLst>
        </pc:spChg>
        <pc:spChg chg="mod">
          <ac:chgData name="longnu23@gmail.com" userId="c4c25831e8d878fa" providerId="LiveId" clId="{B633A7EC-75C4-4375-907B-5BA221E6214F}" dt="2021-04-20T04:16:04.100" v="11633" actId="113"/>
          <ac:spMkLst>
            <pc:docMk/>
            <pc:sldMk cId="2902213697" sldId="332"/>
            <ac:spMk id="3" creationId="{00000000-0000-0000-0000-000000000000}"/>
          </ac:spMkLst>
        </pc:spChg>
      </pc:sldChg>
      <pc:sldChg chg="modSp mod modAnim">
        <pc:chgData name="longnu23@gmail.com" userId="c4c25831e8d878fa" providerId="LiveId" clId="{B633A7EC-75C4-4375-907B-5BA221E6214F}" dt="2021-04-23T19:55:13.897" v="12445" actId="2711"/>
        <pc:sldMkLst>
          <pc:docMk/>
          <pc:sldMk cId="1989286351" sldId="333"/>
        </pc:sldMkLst>
        <pc:spChg chg="mod">
          <ac:chgData name="longnu23@gmail.com" userId="c4c25831e8d878fa" providerId="LiveId" clId="{B633A7EC-75C4-4375-907B-5BA221E6214F}" dt="2021-04-23T19:55:13.897" v="12445" actId="2711"/>
          <ac:spMkLst>
            <pc:docMk/>
            <pc:sldMk cId="1989286351" sldId="333"/>
            <ac:spMk id="3" creationId="{00000000-0000-0000-0000-000000000000}"/>
          </ac:spMkLst>
        </pc:spChg>
        <pc:spChg chg="mod">
          <ac:chgData name="longnu23@gmail.com" userId="c4c25831e8d878fa" providerId="LiveId" clId="{B633A7EC-75C4-4375-907B-5BA221E6214F}" dt="2021-04-20T04:16:51.328" v="11638" actId="113"/>
          <ac:spMkLst>
            <pc:docMk/>
            <pc:sldMk cId="1989286351" sldId="333"/>
            <ac:spMk id="4" creationId="{00000000-0000-0000-0000-000000000000}"/>
          </ac:spMkLst>
        </pc:spChg>
      </pc:sldChg>
      <pc:sldChg chg="modSp mod">
        <pc:chgData name="longnu23@gmail.com" userId="c4c25831e8d878fa" providerId="LiveId" clId="{B633A7EC-75C4-4375-907B-5BA221E6214F}" dt="2021-04-23T19:55:30.265" v="12446" actId="2711"/>
        <pc:sldMkLst>
          <pc:docMk/>
          <pc:sldMk cId="914778803" sldId="334"/>
        </pc:sldMkLst>
        <pc:spChg chg="mod">
          <ac:chgData name="longnu23@gmail.com" userId="c4c25831e8d878fa" providerId="LiveId" clId="{B633A7EC-75C4-4375-907B-5BA221E6214F}" dt="2021-04-20T04:57:05.535" v="12064" actId="113"/>
          <ac:spMkLst>
            <pc:docMk/>
            <pc:sldMk cId="914778803" sldId="334"/>
            <ac:spMk id="2" creationId="{00000000-0000-0000-0000-000000000000}"/>
          </ac:spMkLst>
        </pc:spChg>
        <pc:spChg chg="mod">
          <ac:chgData name="longnu23@gmail.com" userId="c4c25831e8d878fa" providerId="LiveId" clId="{B633A7EC-75C4-4375-907B-5BA221E6214F}" dt="2021-04-23T19:55:30.265" v="12446" actId="2711"/>
          <ac:spMkLst>
            <pc:docMk/>
            <pc:sldMk cId="914778803" sldId="334"/>
            <ac:spMk id="3" creationId="{00000000-0000-0000-0000-000000000000}"/>
          </ac:spMkLst>
        </pc:spChg>
      </pc:sldChg>
      <pc:sldChg chg="modSp mod modAnim">
        <pc:chgData name="longnu23@gmail.com" userId="c4c25831e8d878fa" providerId="LiveId" clId="{B633A7EC-75C4-4375-907B-5BA221E6214F}" dt="2021-04-20T04:26:44.330" v="11685" actId="113"/>
        <pc:sldMkLst>
          <pc:docMk/>
          <pc:sldMk cId="2097714861" sldId="335"/>
        </pc:sldMkLst>
        <pc:spChg chg="mod">
          <ac:chgData name="longnu23@gmail.com" userId="c4c25831e8d878fa" providerId="LiveId" clId="{B633A7EC-75C4-4375-907B-5BA221E6214F}" dt="2021-04-20T04:26:44.330" v="11685" actId="113"/>
          <ac:spMkLst>
            <pc:docMk/>
            <pc:sldMk cId="2097714861" sldId="335"/>
            <ac:spMk id="3" creationId="{00000000-0000-0000-0000-000000000000}"/>
          </ac:spMkLst>
        </pc:spChg>
        <pc:spChg chg="mod">
          <ac:chgData name="longnu23@gmail.com" userId="c4c25831e8d878fa" providerId="LiveId" clId="{B633A7EC-75C4-4375-907B-5BA221E6214F}" dt="2021-04-20T04:26:32.704" v="11683" actId="113"/>
          <ac:spMkLst>
            <pc:docMk/>
            <pc:sldMk cId="2097714861" sldId="335"/>
            <ac:spMk id="4" creationId="{00000000-0000-0000-0000-000000000000}"/>
          </ac:spMkLst>
        </pc:spChg>
      </pc:sldChg>
      <pc:sldChg chg="modSp">
        <pc:chgData name="longnu23@gmail.com" userId="c4c25831e8d878fa" providerId="LiveId" clId="{B633A7EC-75C4-4375-907B-5BA221E6214F}" dt="2021-04-20T04:44:31.601" v="12030" actId="20577"/>
        <pc:sldMkLst>
          <pc:docMk/>
          <pc:sldMk cId="2715341540" sldId="336"/>
        </pc:sldMkLst>
        <pc:spChg chg="mod">
          <ac:chgData name="longnu23@gmail.com" userId="c4c25831e8d878fa" providerId="LiveId" clId="{B633A7EC-75C4-4375-907B-5BA221E6214F}" dt="2021-04-20T04:44:31.601" v="12030" actId="20577"/>
          <ac:spMkLst>
            <pc:docMk/>
            <pc:sldMk cId="2715341540" sldId="336"/>
            <ac:spMk id="2" creationId="{00000000-0000-0000-0000-000000000000}"/>
          </ac:spMkLst>
        </pc:spChg>
      </pc:sldChg>
      <pc:sldChg chg="addSp delSp modSp mod">
        <pc:chgData name="longnu23@gmail.com" userId="c4c25831e8d878fa" providerId="LiveId" clId="{B633A7EC-75C4-4375-907B-5BA221E6214F}" dt="2021-04-22T05:29:57.981" v="12086" actId="2711"/>
        <pc:sldMkLst>
          <pc:docMk/>
          <pc:sldMk cId="3708313720" sldId="338"/>
        </pc:sldMkLst>
        <pc:spChg chg="mod">
          <ac:chgData name="longnu23@gmail.com" userId="c4c25831e8d878fa" providerId="LiveId" clId="{B633A7EC-75C4-4375-907B-5BA221E6214F}" dt="2021-04-22T05:29:57.981" v="12086" actId="2711"/>
          <ac:spMkLst>
            <pc:docMk/>
            <pc:sldMk cId="3708313720" sldId="338"/>
            <ac:spMk id="2" creationId="{CB5D156A-8F7E-4D48-A475-909A14C8491B}"/>
          </ac:spMkLst>
        </pc:spChg>
        <pc:spChg chg="mod">
          <ac:chgData name="longnu23@gmail.com" userId="c4c25831e8d878fa" providerId="LiveId" clId="{B633A7EC-75C4-4375-907B-5BA221E6214F}" dt="2021-04-19T22:17:14.809" v="2418" actId="20577"/>
          <ac:spMkLst>
            <pc:docMk/>
            <pc:sldMk cId="3708313720" sldId="338"/>
            <ac:spMk id="3" creationId="{72B59C8F-8DB9-8F42-BF04-09611AC15CAF}"/>
          </ac:spMkLst>
        </pc:spChg>
        <pc:spChg chg="add del">
          <ac:chgData name="longnu23@gmail.com" userId="c4c25831e8d878fa" providerId="LiveId" clId="{B633A7EC-75C4-4375-907B-5BA221E6214F}" dt="2021-04-19T22:17:40.488" v="2420"/>
          <ac:spMkLst>
            <pc:docMk/>
            <pc:sldMk cId="3708313720" sldId="338"/>
            <ac:spMk id="4" creationId="{864DF5B2-77A5-445C-A908-4172F49466BB}"/>
          </ac:spMkLst>
        </pc:spChg>
      </pc:sldChg>
      <pc:sldChg chg="addSp delSp modSp mod">
        <pc:chgData name="longnu23@gmail.com" userId="c4c25831e8d878fa" providerId="LiveId" clId="{B633A7EC-75C4-4375-907B-5BA221E6214F}" dt="2021-04-22T06:21:24.379" v="12151" actId="14100"/>
        <pc:sldMkLst>
          <pc:docMk/>
          <pc:sldMk cId="2462964037" sldId="339"/>
        </pc:sldMkLst>
        <pc:picChg chg="add mod">
          <ac:chgData name="longnu23@gmail.com" userId="c4c25831e8d878fa" providerId="LiveId" clId="{B633A7EC-75C4-4375-907B-5BA221E6214F}" dt="2021-04-22T06:21:24.379" v="12151" actId="14100"/>
          <ac:picMkLst>
            <pc:docMk/>
            <pc:sldMk cId="2462964037" sldId="339"/>
            <ac:picMk id="2" creationId="{76F2C998-CAE8-4B0D-AC6C-5DAA6DFBBAF7}"/>
          </ac:picMkLst>
        </pc:picChg>
        <pc:picChg chg="del">
          <ac:chgData name="longnu23@gmail.com" userId="c4c25831e8d878fa" providerId="LiveId" clId="{B633A7EC-75C4-4375-907B-5BA221E6214F}" dt="2021-04-22T06:06:02.439" v="12089" actId="478"/>
          <ac:picMkLst>
            <pc:docMk/>
            <pc:sldMk cId="2462964037" sldId="339"/>
            <ac:picMk id="4" creationId="{00000000-0000-0000-0000-000000000000}"/>
          </ac:picMkLst>
        </pc:picChg>
      </pc:sldChg>
      <pc:sldChg chg="modSp mod">
        <pc:chgData name="longnu23@gmail.com" userId="c4c25831e8d878fa" providerId="LiveId" clId="{B633A7EC-75C4-4375-907B-5BA221E6214F}" dt="2021-04-19T22:29:06.320" v="3678" actId="2711"/>
        <pc:sldMkLst>
          <pc:docMk/>
          <pc:sldMk cId="1481188106" sldId="343"/>
        </pc:sldMkLst>
        <pc:spChg chg="mod">
          <ac:chgData name="longnu23@gmail.com" userId="c4c25831e8d878fa" providerId="LiveId" clId="{B633A7EC-75C4-4375-907B-5BA221E6214F}" dt="2021-04-19T22:27:22.416" v="3523" actId="20577"/>
          <ac:spMkLst>
            <pc:docMk/>
            <pc:sldMk cId="1481188106" sldId="343"/>
            <ac:spMk id="2" creationId="{FC86D643-B038-6D44-8D2D-94E864A22B59}"/>
          </ac:spMkLst>
        </pc:spChg>
        <pc:spChg chg="mod">
          <ac:chgData name="longnu23@gmail.com" userId="c4c25831e8d878fa" providerId="LiveId" clId="{B633A7EC-75C4-4375-907B-5BA221E6214F}" dt="2021-04-19T22:29:06.320" v="3678" actId="2711"/>
          <ac:spMkLst>
            <pc:docMk/>
            <pc:sldMk cId="1481188106" sldId="343"/>
            <ac:spMk id="3" creationId="{F13A7DB9-A4D3-364E-80BB-90AEF1F0DE71}"/>
          </ac:spMkLst>
        </pc:spChg>
      </pc:sldChg>
      <pc:sldChg chg="addSp delSp modSp mod">
        <pc:chgData name="longnu23@gmail.com" userId="c4c25831e8d878fa" providerId="LiveId" clId="{B633A7EC-75C4-4375-907B-5BA221E6214F}" dt="2021-04-22T06:55:56.488" v="12281" actId="1076"/>
        <pc:sldMkLst>
          <pc:docMk/>
          <pc:sldMk cId="3694646998" sldId="344"/>
        </pc:sldMkLst>
        <pc:picChg chg="del">
          <ac:chgData name="longnu23@gmail.com" userId="c4c25831e8d878fa" providerId="LiveId" clId="{B633A7EC-75C4-4375-907B-5BA221E6214F}" dt="2021-04-22T06:55:45.375" v="12280" actId="478"/>
          <ac:picMkLst>
            <pc:docMk/>
            <pc:sldMk cId="3694646998" sldId="344"/>
            <ac:picMk id="3" creationId="{00000000-0000-0000-0000-000000000000}"/>
          </ac:picMkLst>
        </pc:picChg>
        <pc:picChg chg="add mod">
          <ac:chgData name="longnu23@gmail.com" userId="c4c25831e8d878fa" providerId="LiveId" clId="{B633A7EC-75C4-4375-907B-5BA221E6214F}" dt="2021-04-22T06:55:56.488" v="12281" actId="1076"/>
          <ac:picMkLst>
            <pc:docMk/>
            <pc:sldMk cId="3694646998" sldId="344"/>
            <ac:picMk id="6" creationId="{4AB2AFBC-935B-4CCC-8804-8B287E6A48DB}"/>
          </ac:picMkLst>
        </pc:picChg>
      </pc:sldChg>
      <pc:sldChg chg="modSp mod">
        <pc:chgData name="longnu23@gmail.com" userId="c4c25831e8d878fa" providerId="LiveId" clId="{B633A7EC-75C4-4375-907B-5BA221E6214F}" dt="2021-04-19T22:41:03.716" v="4243" actId="2711"/>
        <pc:sldMkLst>
          <pc:docMk/>
          <pc:sldMk cId="2328877727" sldId="345"/>
        </pc:sldMkLst>
        <pc:spChg chg="mod">
          <ac:chgData name="longnu23@gmail.com" userId="c4c25831e8d878fa" providerId="LiveId" clId="{B633A7EC-75C4-4375-907B-5BA221E6214F}" dt="2021-04-19T22:29:46.642" v="3719" actId="20577"/>
          <ac:spMkLst>
            <pc:docMk/>
            <pc:sldMk cId="2328877727" sldId="345"/>
            <ac:spMk id="2" creationId="{6909F3E5-20A2-3045-B63A-5D49CBCA8E0C}"/>
          </ac:spMkLst>
        </pc:spChg>
        <pc:spChg chg="mod">
          <ac:chgData name="longnu23@gmail.com" userId="c4c25831e8d878fa" providerId="LiveId" clId="{B633A7EC-75C4-4375-907B-5BA221E6214F}" dt="2021-04-19T22:41:03.716" v="4243" actId="2711"/>
          <ac:spMkLst>
            <pc:docMk/>
            <pc:sldMk cId="2328877727" sldId="345"/>
            <ac:spMk id="4" creationId="{482B229A-1625-0D41-A272-90346C781B1F}"/>
          </ac:spMkLst>
        </pc:spChg>
      </pc:sldChg>
      <pc:sldChg chg="modSp mod">
        <pc:chgData name="longnu23@gmail.com" userId="c4c25831e8d878fa" providerId="LiveId" clId="{B633A7EC-75C4-4375-907B-5BA221E6214F}" dt="2021-04-19T22:52:28.466" v="4743" actId="20577"/>
        <pc:sldMkLst>
          <pc:docMk/>
          <pc:sldMk cId="2096518848" sldId="346"/>
        </pc:sldMkLst>
        <pc:spChg chg="mod">
          <ac:chgData name="longnu23@gmail.com" userId="c4c25831e8d878fa" providerId="LiveId" clId="{B633A7EC-75C4-4375-907B-5BA221E6214F}" dt="2021-04-19T22:43:34.433" v="4303" actId="6549"/>
          <ac:spMkLst>
            <pc:docMk/>
            <pc:sldMk cId="2096518848" sldId="346"/>
            <ac:spMk id="2" creationId="{A3A494FF-08C4-704B-B1B5-7704FA29FD6F}"/>
          </ac:spMkLst>
        </pc:spChg>
        <pc:spChg chg="mod">
          <ac:chgData name="longnu23@gmail.com" userId="c4c25831e8d878fa" providerId="LiveId" clId="{B633A7EC-75C4-4375-907B-5BA221E6214F}" dt="2021-04-19T22:52:28.466" v="4743" actId="20577"/>
          <ac:spMkLst>
            <pc:docMk/>
            <pc:sldMk cId="2096518848" sldId="346"/>
            <ac:spMk id="4" creationId="{38415D53-A958-1F40-AE84-42D559388F5A}"/>
          </ac:spMkLst>
        </pc:spChg>
      </pc:sldChg>
      <pc:sldChg chg="modSp mod modAnim">
        <pc:chgData name="longnu23@gmail.com" userId="c4c25831e8d878fa" providerId="LiveId" clId="{B633A7EC-75C4-4375-907B-5BA221E6214F}" dt="2021-04-23T19:53:02.679" v="12436" actId="2711"/>
        <pc:sldMkLst>
          <pc:docMk/>
          <pc:sldMk cId="74397296" sldId="347"/>
        </pc:sldMkLst>
        <pc:spChg chg="mod">
          <ac:chgData name="longnu23@gmail.com" userId="c4c25831e8d878fa" providerId="LiveId" clId="{B633A7EC-75C4-4375-907B-5BA221E6214F}" dt="2021-04-23T19:52:48.457" v="12435" actId="313"/>
          <ac:spMkLst>
            <pc:docMk/>
            <pc:sldMk cId="74397296" sldId="347"/>
            <ac:spMk id="43010" creationId="{9E227D8C-5895-1049-9C59-4DA45C094CD5}"/>
          </ac:spMkLst>
        </pc:spChg>
        <pc:spChg chg="mod">
          <ac:chgData name="longnu23@gmail.com" userId="c4c25831e8d878fa" providerId="LiveId" clId="{B633A7EC-75C4-4375-907B-5BA221E6214F}" dt="2021-04-23T19:53:02.679" v="12436" actId="2711"/>
          <ac:spMkLst>
            <pc:docMk/>
            <pc:sldMk cId="74397296" sldId="347"/>
            <ac:spMk id="43011" creationId="{FB3A1E2E-5337-E74E-97C4-5CF048501604}"/>
          </ac:spMkLst>
        </pc:spChg>
      </pc:sldChg>
      <pc:sldChg chg="modSp mod">
        <pc:chgData name="longnu23@gmail.com" userId="c4c25831e8d878fa" providerId="LiveId" clId="{B633A7EC-75C4-4375-907B-5BA221E6214F}" dt="2021-04-23T19:53:18.613" v="12437" actId="2711"/>
        <pc:sldMkLst>
          <pc:docMk/>
          <pc:sldMk cId="3811648095" sldId="349"/>
        </pc:sldMkLst>
        <pc:spChg chg="mod">
          <ac:chgData name="longnu23@gmail.com" userId="c4c25831e8d878fa" providerId="LiveId" clId="{B633A7EC-75C4-4375-907B-5BA221E6214F}" dt="2021-04-20T04:05:16.258" v="11438"/>
          <ac:spMkLst>
            <pc:docMk/>
            <pc:sldMk cId="3811648095" sldId="349"/>
            <ac:spMk id="2" creationId="{8039A389-094C-AD41-A9A7-8683E1C47C5A}"/>
          </ac:spMkLst>
        </pc:spChg>
        <pc:spChg chg="mod">
          <ac:chgData name="longnu23@gmail.com" userId="c4c25831e8d878fa" providerId="LiveId" clId="{B633A7EC-75C4-4375-907B-5BA221E6214F}" dt="2021-04-23T19:53:18.613" v="12437" actId="2711"/>
          <ac:spMkLst>
            <pc:docMk/>
            <pc:sldMk cId="3811648095" sldId="349"/>
            <ac:spMk id="43010" creationId="{9E227D8C-5895-1049-9C59-4DA45C094CD5}"/>
          </ac:spMkLst>
        </pc:spChg>
      </pc:sldChg>
      <pc:sldChg chg="modSp mod">
        <pc:chgData name="longnu23@gmail.com" userId="c4c25831e8d878fa" providerId="LiveId" clId="{B633A7EC-75C4-4375-907B-5BA221E6214F}" dt="2021-04-22T06:24:06.720" v="12278"/>
        <pc:sldMkLst>
          <pc:docMk/>
          <pc:sldMk cId="1426298039" sldId="351"/>
        </pc:sldMkLst>
        <pc:spChg chg="mod">
          <ac:chgData name="longnu23@gmail.com" userId="c4c25831e8d878fa" providerId="LiveId" clId="{B633A7EC-75C4-4375-907B-5BA221E6214F}" dt="2021-04-19T22:19:56.786" v="2748" actId="20577"/>
          <ac:spMkLst>
            <pc:docMk/>
            <pc:sldMk cId="1426298039" sldId="351"/>
            <ac:spMk id="2" creationId="{00000000-0000-0000-0000-000000000000}"/>
          </ac:spMkLst>
        </pc:spChg>
        <pc:spChg chg="mod">
          <ac:chgData name="longnu23@gmail.com" userId="c4c25831e8d878fa" providerId="LiveId" clId="{B633A7EC-75C4-4375-907B-5BA221E6214F}" dt="2021-04-22T05:33:03.160" v="12087" actId="113"/>
          <ac:spMkLst>
            <pc:docMk/>
            <pc:sldMk cId="1426298039" sldId="351"/>
            <ac:spMk id="4" creationId="{00000000-0000-0000-0000-000000000000}"/>
          </ac:spMkLst>
        </pc:spChg>
        <pc:spChg chg="mod">
          <ac:chgData name="longnu23@gmail.com" userId="c4c25831e8d878fa" providerId="LiveId" clId="{B633A7EC-75C4-4375-907B-5BA221E6214F}" dt="2021-04-22T06:24:06.720" v="12278"/>
          <ac:spMkLst>
            <pc:docMk/>
            <pc:sldMk cId="1426298039" sldId="351"/>
            <ac:spMk id="7" creationId="{00000000-0000-0000-0000-000000000000}"/>
          </ac:spMkLst>
        </pc:spChg>
        <pc:spChg chg="mod">
          <ac:chgData name="longnu23@gmail.com" userId="c4c25831e8d878fa" providerId="LiveId" clId="{B633A7EC-75C4-4375-907B-5BA221E6214F}" dt="2021-04-22T06:23:33.182" v="12260" actId="20577"/>
          <ac:spMkLst>
            <pc:docMk/>
            <pc:sldMk cId="1426298039" sldId="351"/>
            <ac:spMk id="8" creationId="{00000000-0000-0000-0000-000000000000}"/>
          </ac:spMkLst>
        </pc:spChg>
        <pc:spChg chg="mod">
          <ac:chgData name="longnu23@gmail.com" userId="c4c25831e8d878fa" providerId="LiveId" clId="{B633A7EC-75C4-4375-907B-5BA221E6214F}" dt="2021-04-22T06:23:55.319" v="12274" actId="20577"/>
          <ac:spMkLst>
            <pc:docMk/>
            <pc:sldMk cId="1426298039" sldId="351"/>
            <ac:spMk id="10" creationId="{00000000-0000-0000-0000-000000000000}"/>
          </ac:spMkLst>
        </pc:spChg>
        <pc:graphicFrameChg chg="mod">
          <ac:chgData name="longnu23@gmail.com" userId="c4c25831e8d878fa" providerId="LiveId" clId="{B633A7EC-75C4-4375-907B-5BA221E6214F}" dt="2021-04-22T06:22:44.584" v="12224" actId="255"/>
          <ac:graphicFrameMkLst>
            <pc:docMk/>
            <pc:sldMk cId="1426298039" sldId="351"/>
            <ac:graphicFrameMk id="6"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1A29E-27A2-BE40-B03B-F041D600EABC}" type="doc">
      <dgm:prSet loTypeId="urn:microsoft.com/office/officeart/2005/8/layout/pyramid1" loCatId="" qsTypeId="urn:microsoft.com/office/officeart/2005/8/quickstyle/simple4" qsCatId="simple" csTypeId="urn:microsoft.com/office/officeart/2005/8/colors/accent1_2" csCatId="accent1" phldr="1"/>
      <dgm:spPr/>
    </dgm:pt>
    <dgm:pt modelId="{A2F798E3-BE12-6242-91EC-D20A307560A6}">
      <dgm:prSet phldrT="[Text]" custT="1"/>
      <dgm:spPr>
        <a:solidFill>
          <a:srgbClr val="4F28F6"/>
        </a:solidFill>
      </dgm:spPr>
      <dgm:t>
        <a:bodyPr/>
        <a:lstStyle/>
        <a:p>
          <a:endParaRPr lang="en-US" sz="2800" dirty="0"/>
        </a:p>
        <a:p>
          <a:r>
            <a:rPr lang="vi-VN" sz="1200" dirty="0">
              <a:solidFill>
                <a:schemeClr val="bg1"/>
              </a:solidFill>
            </a:rPr>
            <a:t>khu vực</a:t>
          </a:r>
        </a:p>
        <a:p>
          <a:r>
            <a:rPr lang="vi-VN" sz="1200" dirty="0">
              <a:solidFill>
                <a:schemeClr val="bg1"/>
              </a:solidFill>
            </a:rPr>
            <a:t>lựa chọn</a:t>
          </a:r>
          <a:endParaRPr lang="en-US" sz="1200" dirty="0">
            <a:solidFill>
              <a:schemeClr val="bg1"/>
            </a:solidFill>
          </a:endParaRPr>
        </a:p>
      </dgm:t>
    </dgm:pt>
    <dgm:pt modelId="{9BB3C520-7996-5C46-8DE1-152F282B6976}" type="parTrans" cxnId="{1ABFE065-78A1-0B40-88AF-FF1FA97D0797}">
      <dgm:prSet/>
      <dgm:spPr/>
      <dgm:t>
        <a:bodyPr/>
        <a:lstStyle/>
        <a:p>
          <a:endParaRPr lang="en-US"/>
        </a:p>
      </dgm:t>
    </dgm:pt>
    <dgm:pt modelId="{9440B358-4D4F-1342-9A89-AF6F03254AE1}" type="sibTrans" cxnId="{1ABFE065-78A1-0B40-88AF-FF1FA97D0797}">
      <dgm:prSet/>
      <dgm:spPr/>
      <dgm:t>
        <a:bodyPr/>
        <a:lstStyle/>
        <a:p>
          <a:endParaRPr lang="en-US"/>
        </a:p>
      </dgm:t>
    </dgm:pt>
    <dgm:pt modelId="{77CAA12C-366D-AF47-A8EA-247F2502938D}">
      <dgm:prSet phldrT="[Text]" custT="1"/>
      <dgm:spPr>
        <a:solidFill>
          <a:srgbClr val="00B0F0"/>
        </a:solidFill>
      </dgm:spPr>
      <dgm:t>
        <a:bodyPr/>
        <a:lstStyle/>
        <a:p>
          <a:r>
            <a:rPr lang="vi-VN" sz="1200" dirty="0">
              <a:solidFill>
                <a:schemeClr val="bg1"/>
              </a:solidFill>
            </a:rPr>
            <a:t>Khu vực</a:t>
          </a:r>
        </a:p>
        <a:p>
          <a:r>
            <a:rPr lang="vi-VN" sz="1200" dirty="0">
              <a:solidFill>
                <a:schemeClr val="bg1"/>
              </a:solidFill>
            </a:rPr>
            <a:t>Không lựa chọn</a:t>
          </a:r>
          <a:endParaRPr lang="en-US" sz="1200" dirty="0">
            <a:solidFill>
              <a:schemeClr val="bg1"/>
            </a:solidFill>
          </a:endParaRPr>
        </a:p>
      </dgm:t>
    </dgm:pt>
    <dgm:pt modelId="{F8CE154E-AFDD-784E-8712-63542FA5FF57}" type="parTrans" cxnId="{38A95F94-B8F9-2943-BCA0-B417162EEA10}">
      <dgm:prSet/>
      <dgm:spPr/>
      <dgm:t>
        <a:bodyPr/>
        <a:lstStyle/>
        <a:p>
          <a:endParaRPr lang="en-US"/>
        </a:p>
      </dgm:t>
    </dgm:pt>
    <dgm:pt modelId="{B54BAAA7-CD30-F94D-B28C-9B326CE066ED}" type="sibTrans" cxnId="{38A95F94-B8F9-2943-BCA0-B417162EEA10}">
      <dgm:prSet/>
      <dgm:spPr/>
      <dgm:t>
        <a:bodyPr/>
        <a:lstStyle/>
        <a:p>
          <a:endParaRPr lang="en-US"/>
        </a:p>
      </dgm:t>
    </dgm:pt>
    <dgm:pt modelId="{78F7AEEC-8E64-9E4A-90CA-21B391C03147}" type="pres">
      <dgm:prSet presAssocID="{71B1A29E-27A2-BE40-B03B-F041D600EABC}" presName="Name0" presStyleCnt="0">
        <dgm:presLayoutVars>
          <dgm:dir/>
          <dgm:animLvl val="lvl"/>
          <dgm:resizeHandles val="exact"/>
        </dgm:presLayoutVars>
      </dgm:prSet>
      <dgm:spPr/>
    </dgm:pt>
    <dgm:pt modelId="{2DEDC84F-E4F6-694F-A5F4-0F2A8C857E73}" type="pres">
      <dgm:prSet presAssocID="{A2F798E3-BE12-6242-91EC-D20A307560A6}" presName="Name8" presStyleCnt="0"/>
      <dgm:spPr/>
    </dgm:pt>
    <dgm:pt modelId="{9C0B3691-5DAF-4441-B29B-57C1C9CED47E}" type="pres">
      <dgm:prSet presAssocID="{A2F798E3-BE12-6242-91EC-D20A307560A6}" presName="level" presStyleLbl="node1" presStyleIdx="0" presStyleCnt="2" custLinFactNeighborY="1875">
        <dgm:presLayoutVars>
          <dgm:chMax val="1"/>
          <dgm:bulletEnabled val="1"/>
        </dgm:presLayoutVars>
      </dgm:prSet>
      <dgm:spPr/>
    </dgm:pt>
    <dgm:pt modelId="{905E235A-7D62-D345-ABAB-142F8ED0680D}" type="pres">
      <dgm:prSet presAssocID="{A2F798E3-BE12-6242-91EC-D20A307560A6}" presName="levelTx" presStyleLbl="revTx" presStyleIdx="0" presStyleCnt="0">
        <dgm:presLayoutVars>
          <dgm:chMax val="1"/>
          <dgm:bulletEnabled val="1"/>
        </dgm:presLayoutVars>
      </dgm:prSet>
      <dgm:spPr/>
    </dgm:pt>
    <dgm:pt modelId="{5D3E7670-BCD3-7845-A84C-817071589812}" type="pres">
      <dgm:prSet presAssocID="{77CAA12C-366D-AF47-A8EA-247F2502938D}" presName="Name8" presStyleCnt="0"/>
      <dgm:spPr/>
    </dgm:pt>
    <dgm:pt modelId="{29F6395F-9FFA-5A4B-BD4C-3B6540EEBADA}" type="pres">
      <dgm:prSet presAssocID="{77CAA12C-366D-AF47-A8EA-247F2502938D}" presName="level" presStyleLbl="node1" presStyleIdx="1" presStyleCnt="2" custLinFactNeighborX="-801" custLinFactNeighborY="1624">
        <dgm:presLayoutVars>
          <dgm:chMax val="1"/>
          <dgm:bulletEnabled val="1"/>
        </dgm:presLayoutVars>
      </dgm:prSet>
      <dgm:spPr/>
    </dgm:pt>
    <dgm:pt modelId="{BE2C812F-AF56-3441-A2B5-9CCE106B6757}" type="pres">
      <dgm:prSet presAssocID="{77CAA12C-366D-AF47-A8EA-247F2502938D}" presName="levelTx" presStyleLbl="revTx" presStyleIdx="0" presStyleCnt="0">
        <dgm:presLayoutVars>
          <dgm:chMax val="1"/>
          <dgm:bulletEnabled val="1"/>
        </dgm:presLayoutVars>
      </dgm:prSet>
      <dgm:spPr/>
    </dgm:pt>
  </dgm:ptLst>
  <dgm:cxnLst>
    <dgm:cxn modelId="{18E0641B-AAA2-EA4C-9BF6-10D5F7289024}" type="presOf" srcId="{71B1A29E-27A2-BE40-B03B-F041D600EABC}" destId="{78F7AEEC-8E64-9E4A-90CA-21B391C03147}" srcOrd="0" destOrd="0" presId="urn:microsoft.com/office/officeart/2005/8/layout/pyramid1"/>
    <dgm:cxn modelId="{FD96CB1D-6B49-C549-B67D-27D668443EF2}" type="presOf" srcId="{A2F798E3-BE12-6242-91EC-D20A307560A6}" destId="{9C0B3691-5DAF-4441-B29B-57C1C9CED47E}" srcOrd="0" destOrd="0" presId="urn:microsoft.com/office/officeart/2005/8/layout/pyramid1"/>
    <dgm:cxn modelId="{1ABFE065-78A1-0B40-88AF-FF1FA97D0797}" srcId="{71B1A29E-27A2-BE40-B03B-F041D600EABC}" destId="{A2F798E3-BE12-6242-91EC-D20A307560A6}" srcOrd="0" destOrd="0" parTransId="{9BB3C520-7996-5C46-8DE1-152F282B6976}" sibTransId="{9440B358-4D4F-1342-9A89-AF6F03254AE1}"/>
    <dgm:cxn modelId="{72B7ED48-10BA-084E-86DF-62D37FDCC8D1}" type="presOf" srcId="{77CAA12C-366D-AF47-A8EA-247F2502938D}" destId="{29F6395F-9FFA-5A4B-BD4C-3B6540EEBADA}" srcOrd="0" destOrd="0" presId="urn:microsoft.com/office/officeart/2005/8/layout/pyramid1"/>
    <dgm:cxn modelId="{DB603B73-A284-FC47-8122-3D2BAD626892}" type="presOf" srcId="{A2F798E3-BE12-6242-91EC-D20A307560A6}" destId="{905E235A-7D62-D345-ABAB-142F8ED0680D}" srcOrd="1" destOrd="0" presId="urn:microsoft.com/office/officeart/2005/8/layout/pyramid1"/>
    <dgm:cxn modelId="{FDFBD992-B65E-4B48-848D-62B6056E5E39}" type="presOf" srcId="{77CAA12C-366D-AF47-A8EA-247F2502938D}" destId="{BE2C812F-AF56-3441-A2B5-9CCE106B6757}" srcOrd="1" destOrd="0" presId="urn:microsoft.com/office/officeart/2005/8/layout/pyramid1"/>
    <dgm:cxn modelId="{38A95F94-B8F9-2943-BCA0-B417162EEA10}" srcId="{71B1A29E-27A2-BE40-B03B-F041D600EABC}" destId="{77CAA12C-366D-AF47-A8EA-247F2502938D}" srcOrd="1" destOrd="0" parTransId="{F8CE154E-AFDD-784E-8712-63542FA5FF57}" sibTransId="{B54BAAA7-CD30-F94D-B28C-9B326CE066ED}"/>
    <dgm:cxn modelId="{1E579C51-7B07-0042-B49A-DB55755ADC8E}" type="presParOf" srcId="{78F7AEEC-8E64-9E4A-90CA-21B391C03147}" destId="{2DEDC84F-E4F6-694F-A5F4-0F2A8C857E73}" srcOrd="0" destOrd="0" presId="urn:microsoft.com/office/officeart/2005/8/layout/pyramid1"/>
    <dgm:cxn modelId="{79AABF07-763B-7442-9A48-5ED320A01B21}" type="presParOf" srcId="{2DEDC84F-E4F6-694F-A5F4-0F2A8C857E73}" destId="{9C0B3691-5DAF-4441-B29B-57C1C9CED47E}" srcOrd="0" destOrd="0" presId="urn:microsoft.com/office/officeart/2005/8/layout/pyramid1"/>
    <dgm:cxn modelId="{6A4A89B5-A448-5345-AC67-D1A240766F45}" type="presParOf" srcId="{2DEDC84F-E4F6-694F-A5F4-0F2A8C857E73}" destId="{905E235A-7D62-D345-ABAB-142F8ED0680D}" srcOrd="1" destOrd="0" presId="urn:microsoft.com/office/officeart/2005/8/layout/pyramid1"/>
    <dgm:cxn modelId="{01784B6F-E64D-144D-8515-3738E4A650D1}" type="presParOf" srcId="{78F7AEEC-8E64-9E4A-90CA-21B391C03147}" destId="{5D3E7670-BCD3-7845-A84C-817071589812}" srcOrd="1" destOrd="0" presId="urn:microsoft.com/office/officeart/2005/8/layout/pyramid1"/>
    <dgm:cxn modelId="{2A4DAC3C-C0FC-6C45-B744-AC360B290545}" type="presParOf" srcId="{5D3E7670-BCD3-7845-A84C-817071589812}" destId="{29F6395F-9FFA-5A4B-BD4C-3B6540EEBADA}" srcOrd="0" destOrd="0" presId="urn:microsoft.com/office/officeart/2005/8/layout/pyramid1"/>
    <dgm:cxn modelId="{FBF3C94B-5E60-5442-B413-451BE3C7EDE5}" type="presParOf" srcId="{5D3E7670-BCD3-7845-A84C-817071589812}" destId="{BE2C812F-AF56-3441-A2B5-9CCE106B675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3691-5DAF-4441-B29B-57C1C9CED47E}">
      <dsp:nvSpPr>
        <dsp:cNvPr id="0" name=""/>
        <dsp:cNvSpPr/>
      </dsp:nvSpPr>
      <dsp:spPr>
        <a:xfrm>
          <a:off x="660003" y="27868"/>
          <a:ext cx="1320006" cy="1486319"/>
        </a:xfrm>
        <a:prstGeom prst="trapezoid">
          <a:avLst>
            <a:gd name="adj" fmla="val 50000"/>
          </a:avLst>
        </a:prstGeom>
        <a:solidFill>
          <a:srgbClr val="4F28F6"/>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vi-VN" sz="1200" kern="1200" dirty="0">
              <a:solidFill>
                <a:schemeClr val="bg1"/>
              </a:solidFill>
            </a:rPr>
            <a:t>khu vực</a:t>
          </a:r>
        </a:p>
        <a:p>
          <a:pPr marL="0" lvl="0" indent="0" algn="ctr" defTabSz="1244600">
            <a:lnSpc>
              <a:spcPct val="90000"/>
            </a:lnSpc>
            <a:spcBef>
              <a:spcPct val="0"/>
            </a:spcBef>
            <a:spcAft>
              <a:spcPct val="35000"/>
            </a:spcAft>
            <a:buNone/>
          </a:pPr>
          <a:r>
            <a:rPr lang="vi-VN" sz="1200" kern="1200" dirty="0">
              <a:solidFill>
                <a:schemeClr val="bg1"/>
              </a:solidFill>
            </a:rPr>
            <a:t>lựa chọn</a:t>
          </a:r>
          <a:endParaRPr lang="en-US" sz="1200" kern="1200" dirty="0">
            <a:solidFill>
              <a:schemeClr val="bg1"/>
            </a:solidFill>
          </a:endParaRPr>
        </a:p>
      </dsp:txBody>
      <dsp:txXfrm>
        <a:off x="660003" y="27868"/>
        <a:ext cx="1320006" cy="1486319"/>
      </dsp:txXfrm>
    </dsp:sp>
    <dsp:sp modelId="{29F6395F-9FFA-5A4B-BD4C-3B6540EEBADA}">
      <dsp:nvSpPr>
        <dsp:cNvPr id="0" name=""/>
        <dsp:cNvSpPr/>
      </dsp:nvSpPr>
      <dsp:spPr>
        <a:xfrm>
          <a:off x="0" y="1486319"/>
          <a:ext cx="2640012" cy="1486319"/>
        </a:xfrm>
        <a:prstGeom prst="trapezoid">
          <a:avLst>
            <a:gd name="adj" fmla="val 44405"/>
          </a:avLst>
        </a:prstGeom>
        <a:solidFill>
          <a:srgbClr val="00B0F0"/>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vi-VN" sz="1200" kern="1200" dirty="0">
              <a:solidFill>
                <a:schemeClr val="bg1"/>
              </a:solidFill>
            </a:rPr>
            <a:t>Khu vực</a:t>
          </a:r>
        </a:p>
        <a:p>
          <a:pPr marL="0" lvl="0" indent="0" algn="ctr" defTabSz="533400">
            <a:lnSpc>
              <a:spcPct val="90000"/>
            </a:lnSpc>
            <a:spcBef>
              <a:spcPct val="0"/>
            </a:spcBef>
            <a:spcAft>
              <a:spcPct val="35000"/>
            </a:spcAft>
            <a:buNone/>
          </a:pPr>
          <a:r>
            <a:rPr lang="vi-VN" sz="1200" kern="1200" dirty="0">
              <a:solidFill>
                <a:schemeClr val="bg1"/>
              </a:solidFill>
            </a:rPr>
            <a:t>Không lựa chọn</a:t>
          </a:r>
          <a:endParaRPr lang="en-US" sz="1200" kern="1200" dirty="0">
            <a:solidFill>
              <a:schemeClr val="bg1"/>
            </a:solidFill>
          </a:endParaRPr>
        </a:p>
      </dsp:txBody>
      <dsp:txXfrm>
        <a:off x="462002" y="1486319"/>
        <a:ext cx="1716007" cy="14863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1026"/>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883" name="Rectangle 1027"/>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22884" name="Rectangle 1028"/>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885" name="Rectangle 1029"/>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EB6F94CF-845B-EA43-A75E-929F7BF74641}" type="slidenum">
              <a:rPr lang="en-US"/>
              <a:pPr>
                <a:defRPr/>
              </a:pPr>
              <a:t>‹#›</a:t>
            </a:fld>
            <a:endParaRPr lang="en-US"/>
          </a:p>
        </p:txBody>
      </p:sp>
    </p:spTree>
    <p:extLst>
      <p:ext uri="{BB962C8B-B14F-4D97-AF65-F5344CB8AC3E}">
        <p14:creationId xmlns:p14="http://schemas.microsoft.com/office/powerpoint/2010/main" val="759946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1026"/>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5299" name="Rectangle 1027"/>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530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55301" name="Rectangle 1029"/>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1030"/>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5303" name="Rectangle 1031"/>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A14944E2-4AD4-1F48-9D1E-67E8ED0EB5CC}" type="slidenum">
              <a:rPr lang="en-US"/>
              <a:pPr>
                <a:defRPr/>
              </a:pPr>
              <a:t>‹#›</a:t>
            </a:fld>
            <a:endParaRPr lang="en-US"/>
          </a:p>
        </p:txBody>
      </p:sp>
    </p:spTree>
    <p:extLst>
      <p:ext uri="{BB962C8B-B14F-4D97-AF65-F5344CB8AC3E}">
        <p14:creationId xmlns:p14="http://schemas.microsoft.com/office/powerpoint/2010/main" val="2760959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944E2-4AD4-1F48-9D1E-67E8ED0EB5CC}" type="slidenum">
              <a:rPr lang="en-US" smtClean="0"/>
              <a:pPr>
                <a:defRPr/>
              </a:pPr>
              <a:t>14</a:t>
            </a:fld>
            <a:endParaRPr lang="en-US"/>
          </a:p>
        </p:txBody>
      </p:sp>
    </p:spTree>
    <p:extLst>
      <p:ext uri="{BB962C8B-B14F-4D97-AF65-F5344CB8AC3E}">
        <p14:creationId xmlns:p14="http://schemas.microsoft.com/office/powerpoint/2010/main" val="163526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14944E2-4AD4-1F48-9D1E-67E8ED0EB5CC}" type="slidenum">
              <a:rPr lang="en-US" smtClean="0"/>
              <a:pPr>
                <a:defRPr/>
              </a:pPr>
              <a:t>25</a:t>
            </a:fld>
            <a:endParaRPr lang="en-US"/>
          </a:p>
        </p:txBody>
      </p:sp>
    </p:spTree>
    <p:extLst>
      <p:ext uri="{BB962C8B-B14F-4D97-AF65-F5344CB8AC3E}">
        <p14:creationId xmlns:p14="http://schemas.microsoft.com/office/powerpoint/2010/main" val="367447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4944E2-4AD4-1F48-9D1E-67E8ED0EB5CC}" type="slidenum">
              <a:rPr lang="en-US" smtClean="0"/>
              <a:pPr>
                <a:defRPr/>
              </a:pPr>
              <a:t>31</a:t>
            </a:fld>
            <a:endParaRPr lang="en-US"/>
          </a:p>
        </p:txBody>
      </p:sp>
    </p:spTree>
    <p:extLst>
      <p:ext uri="{BB962C8B-B14F-4D97-AF65-F5344CB8AC3E}">
        <p14:creationId xmlns:p14="http://schemas.microsoft.com/office/powerpoint/2010/main" val="121484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a:t>Confused, dissatisfied, misunderstood, marital, health, frustrated, work, promised something that wasn’t delivered, rude they can be reacting to a difficult situation.</a:t>
            </a:r>
          </a:p>
        </p:txBody>
      </p:sp>
      <p:sp>
        <p:nvSpPr>
          <p:cNvPr id="4" name="Slide Number Placeholder 3"/>
          <p:cNvSpPr>
            <a:spLocks noGrp="1"/>
          </p:cNvSpPr>
          <p:nvPr>
            <p:ph type="sldNum" sz="quarter" idx="5"/>
          </p:nvPr>
        </p:nvSpPr>
        <p:spPr/>
        <p:txBody>
          <a:bodyPr/>
          <a:lstStyle/>
          <a:p>
            <a:pPr>
              <a:defRPr/>
            </a:pPr>
            <a:fld id="{00489A53-5300-0947-9E95-5AD0A9316691}" type="slidenum">
              <a:rPr lang="en-US" smtClean="0"/>
              <a:pPr>
                <a:defRPr/>
              </a:pPr>
              <a:t>32</a:t>
            </a:fld>
            <a:endParaRPr lang="en-US"/>
          </a:p>
        </p:txBody>
      </p:sp>
    </p:spTree>
    <p:extLst>
      <p:ext uri="{BB962C8B-B14F-4D97-AF65-F5344CB8AC3E}">
        <p14:creationId xmlns:p14="http://schemas.microsoft.com/office/powerpoint/2010/main" val="195238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a:t>Is there something I am doing to cause this behavior? What is my goal here, am I being realistic? Is my reaction extreme ?  Justified.</a:t>
            </a:r>
          </a:p>
        </p:txBody>
      </p:sp>
      <p:sp>
        <p:nvSpPr>
          <p:cNvPr id="4" name="Slide Number Placeholder 3"/>
          <p:cNvSpPr>
            <a:spLocks noGrp="1"/>
          </p:cNvSpPr>
          <p:nvPr>
            <p:ph type="sldNum" sz="quarter" idx="5"/>
          </p:nvPr>
        </p:nvSpPr>
        <p:spPr/>
        <p:txBody>
          <a:bodyPr/>
          <a:lstStyle/>
          <a:p>
            <a:pPr>
              <a:defRPr/>
            </a:pPr>
            <a:fld id="{78C3EDE8-D053-A24B-9222-24C68FEB0EB9}" type="slidenum">
              <a:rPr lang="en-US" smtClean="0"/>
              <a:pPr>
                <a:defRPr/>
              </a:pPr>
              <a:t>33</a:t>
            </a:fld>
            <a:endParaRPr lang="en-US"/>
          </a:p>
        </p:txBody>
      </p:sp>
    </p:spTree>
    <p:extLst>
      <p:ext uri="{BB962C8B-B14F-4D97-AF65-F5344CB8AC3E}">
        <p14:creationId xmlns:p14="http://schemas.microsoft.com/office/powerpoint/2010/main" val="13050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944E2-4AD4-1F48-9D1E-67E8ED0EB5CC}" type="slidenum">
              <a:rPr lang="en-US" smtClean="0"/>
              <a:pPr>
                <a:defRPr/>
              </a:pPr>
              <a:t>39</a:t>
            </a:fld>
            <a:endParaRPr lang="en-US"/>
          </a:p>
        </p:txBody>
      </p:sp>
    </p:spTree>
    <p:extLst>
      <p:ext uri="{BB962C8B-B14F-4D97-AF65-F5344CB8AC3E}">
        <p14:creationId xmlns:p14="http://schemas.microsoft.com/office/powerpoint/2010/main" val="2144282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A3CA7BC0-0C7F-B243-BC8F-F2E6481C7688}"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B244BC-EA4B-DA4B-A6F3-45FB6B254F7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1" y="147319"/>
            <a:ext cx="1956047"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9"/>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E479B5CF-5C93-CE41-A5C4-FCB2BB99EF6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4A020-A9A8-2649-AEFD-CC70868BCBF2}" type="slidenum">
              <a:rPr lang="en-US" smtClean="0"/>
              <a:pPr>
                <a:defRPr/>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45C4AEF8-6156-F048-B16C-2BC907BCF3C2}"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3A2CEE-C643-234F-9492-9626C27A6C7D}"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438400"/>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38400"/>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A208F97-057E-474C-95DB-8F676A533F88}"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D464D12-29FD-904E-AE74-8D049DA194F8}" type="slidenum">
              <a:rPr lang="en-US" smtClean="0"/>
              <a:pPr>
                <a:defRPr/>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3"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CD28DE7-7919-EA4D-913B-152399AB825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1"/>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1E93AC0C-2043-0D40-84BB-07BFA8255B09}" type="slidenum">
              <a:rPr lang="en-US" smtClean="0"/>
              <a:pPr>
                <a:defRPr/>
              </a:pPr>
              <a:t>‹#›</a:t>
            </a:fld>
            <a:endParaRPr lang="en-US"/>
          </a:p>
        </p:txBody>
      </p:sp>
      <p:sp>
        <p:nvSpPr>
          <p:cNvPr id="11" name="Title 10"/>
          <p:cNvSpPr>
            <a:spLocks noGrp="1"/>
          </p:cNvSpPr>
          <p:nvPr>
            <p:ph type="title"/>
          </p:nvPr>
        </p:nvSpPr>
        <p:spPr>
          <a:xfrm>
            <a:off x="7159753"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0A06C5-AFE9-1047-B981-362639FA6031}"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2"/>
            <a:ext cx="8831803"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1" y="152401"/>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1" y="355848"/>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1000"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1" y="6355080"/>
            <a:ext cx="582967"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E3A41E74-086D-3F44-AF45-0630D5F148D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urchinconsulting.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mpurchin@purchinconsulting.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81000"/>
            <a:ext cx="6705600" cy="2331720"/>
          </a:xfrm>
        </p:spPr>
        <p:txBody>
          <a:bodyPr/>
          <a:lstStyle/>
          <a:p>
            <a:pPr algn="ctr"/>
            <a:r>
              <a:rPr lang="vi-VN" sz="4400" dirty="0"/>
              <a:t>Sự Quyết Đoán và chuẩn bị cho Buổi Đàm Phán Thương Lương Đào Tạo IPP</a:t>
            </a:r>
            <a:endParaRPr lang="en-US" sz="4400" dirty="0"/>
          </a:p>
        </p:txBody>
      </p:sp>
      <p:sp>
        <p:nvSpPr>
          <p:cNvPr id="6" name="TextBox 5"/>
          <p:cNvSpPr txBox="1"/>
          <p:nvPr/>
        </p:nvSpPr>
        <p:spPr>
          <a:xfrm>
            <a:off x="304800" y="5830669"/>
            <a:ext cx="6858000" cy="646331"/>
          </a:xfrm>
          <a:prstGeom prst="rect">
            <a:avLst/>
          </a:prstGeom>
          <a:noFill/>
        </p:spPr>
        <p:txBody>
          <a:bodyPr wrap="square" rtlCol="0">
            <a:spAutoFit/>
          </a:bodyPr>
          <a:lstStyle/>
          <a:p>
            <a:pPr algn="ctr"/>
            <a:r>
              <a:rPr lang="en-US" dirty="0">
                <a:latin typeface="+mn-lt"/>
              </a:rPr>
              <a:t>Presented by Marc </a:t>
            </a:r>
            <a:r>
              <a:rPr lang="en-US" dirty="0" err="1">
                <a:latin typeface="+mn-lt"/>
              </a:rPr>
              <a:t>Purchin</a:t>
            </a:r>
            <a:r>
              <a:rPr lang="en-US">
                <a:latin typeface="+mn-lt"/>
              </a:rPr>
              <a:t>, Purchin Consulting</a:t>
            </a:r>
          </a:p>
          <a:p>
            <a:pPr algn="ctr"/>
            <a:r>
              <a:rPr lang="en-US">
                <a:latin typeface="+mn-lt"/>
                <a:hlinkClick r:id="rId2"/>
              </a:rPr>
              <a:t>www.purchinconsulting.com</a:t>
            </a:r>
            <a:r>
              <a:rPr lang="en-US">
                <a:latin typeface="+mn-lt"/>
              </a:rPr>
              <a:t>   </a:t>
            </a:r>
          </a:p>
        </p:txBody>
      </p:sp>
      <p:sp>
        <p:nvSpPr>
          <p:cNvPr id="2" name="TextBox 1">
            <a:extLst>
              <a:ext uri="{FF2B5EF4-FFF2-40B4-BE49-F238E27FC236}">
                <a16:creationId xmlns:a16="http://schemas.microsoft.com/office/drawing/2014/main" id="{329221C3-C26A-874D-8F03-D49E9F8386F3}"/>
              </a:ext>
            </a:extLst>
          </p:cNvPr>
          <p:cNvSpPr txBox="1"/>
          <p:nvPr/>
        </p:nvSpPr>
        <p:spPr>
          <a:xfrm>
            <a:off x="609599" y="3621974"/>
            <a:ext cx="5715001" cy="1107996"/>
          </a:xfrm>
          <a:prstGeom prst="rect">
            <a:avLst/>
          </a:prstGeom>
          <a:noFill/>
        </p:spPr>
        <p:txBody>
          <a:bodyPr wrap="square" rtlCol="0">
            <a:spAutoFit/>
          </a:bodyPr>
          <a:lstStyle/>
          <a:p>
            <a:pPr algn="ctr"/>
            <a:r>
              <a:rPr lang="vi-VN" sz="2400" b="1" dirty="0">
                <a:latin typeface="Times New Roman" panose="02020603050405020304" pitchFamily="18" charset="0"/>
                <a:cs typeface="Times New Roman" panose="02020603050405020304" pitchFamily="18" charset="0"/>
              </a:rPr>
              <a:t>Hội Phụ Huynh Việt Nam Có Con Em Khuyết Tật </a:t>
            </a:r>
            <a:r>
              <a:rPr lang="en-US" sz="2400" b="1" dirty="0">
                <a:latin typeface="Times New Roman" panose="02020603050405020304" pitchFamily="18" charset="0"/>
                <a:cs typeface="Times New Roman" panose="02020603050405020304" pitchFamily="18" charset="0"/>
              </a:rPr>
              <a:t>(VPDCA)</a:t>
            </a:r>
          </a:p>
          <a:p>
            <a:endParaRPr lang="en-US" dirty="0"/>
          </a:p>
        </p:txBody>
      </p:sp>
    </p:spTree>
    <p:extLst>
      <p:ext uri="{BB962C8B-B14F-4D97-AF65-F5344CB8AC3E}">
        <p14:creationId xmlns:p14="http://schemas.microsoft.com/office/powerpoint/2010/main" val="298074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D643-B038-6D44-8D2D-94E864A22B59}"/>
              </a:ext>
            </a:extLst>
          </p:cNvPr>
          <p:cNvSpPr>
            <a:spLocks noGrp="1"/>
          </p:cNvSpPr>
          <p:nvPr>
            <p:ph type="title"/>
          </p:nvPr>
        </p:nvSpPr>
        <p:spPr/>
        <p:txBody>
          <a:bodyPr/>
          <a:lstStyle/>
          <a:p>
            <a:r>
              <a:rPr lang="vi-VN" dirty="0"/>
              <a:t>Nghuệ Thuật Của Sự Quyết Đoán</a:t>
            </a:r>
            <a:endParaRPr lang="en-US" dirty="0"/>
          </a:p>
        </p:txBody>
      </p:sp>
      <p:sp>
        <p:nvSpPr>
          <p:cNvPr id="3" name="TextBox 2">
            <a:extLst>
              <a:ext uri="{FF2B5EF4-FFF2-40B4-BE49-F238E27FC236}">
                <a16:creationId xmlns:a16="http://schemas.microsoft.com/office/drawing/2014/main" id="{F13A7DB9-A4D3-364E-80BB-90AEF1F0DE71}"/>
              </a:ext>
            </a:extLst>
          </p:cNvPr>
          <p:cNvSpPr txBox="1"/>
          <p:nvPr/>
        </p:nvSpPr>
        <p:spPr>
          <a:xfrm>
            <a:off x="990600" y="2286000"/>
            <a:ext cx="7544217"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Sự quyết đoán là về sự tự tin, có nghĩa là có thái độ tích cực với bản thân và người khác. </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76600"/>
            <a:ext cx="5501264" cy="3094461"/>
          </a:xfrm>
          <a:prstGeom prst="rect">
            <a:avLst/>
          </a:prstGeom>
        </p:spPr>
      </p:pic>
    </p:spTree>
    <p:extLst>
      <p:ext uri="{BB962C8B-B14F-4D97-AF65-F5344CB8AC3E}">
        <p14:creationId xmlns:p14="http://schemas.microsoft.com/office/powerpoint/2010/main" val="148118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F3E5-20A2-3045-B63A-5D49CBCA8E0C}"/>
              </a:ext>
            </a:extLst>
          </p:cNvPr>
          <p:cNvSpPr>
            <a:spLocks noGrp="1"/>
          </p:cNvSpPr>
          <p:nvPr>
            <p:ph type="title"/>
          </p:nvPr>
        </p:nvSpPr>
        <p:spPr/>
        <p:txBody>
          <a:bodyPr/>
          <a:lstStyle/>
          <a:p>
            <a:r>
              <a:rPr lang="en-US" dirty="0"/>
              <a:t>Negotiation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775"/>
          <a:stretch/>
        </p:blipFill>
        <p:spPr>
          <a:xfrm>
            <a:off x="4837961" y="2748491"/>
            <a:ext cx="3924300" cy="2585509"/>
          </a:xfrm>
          <a:prstGeom prst="rect">
            <a:avLst/>
          </a:prstGeom>
        </p:spPr>
      </p:pic>
      <p:pic>
        <p:nvPicPr>
          <p:cNvPr id="6" name="Picture 5">
            <a:extLst>
              <a:ext uri="{FF2B5EF4-FFF2-40B4-BE49-F238E27FC236}">
                <a16:creationId xmlns:a16="http://schemas.microsoft.com/office/drawing/2014/main" id="{4AB2AFBC-935B-4CCC-8804-8B287E6A48DB}"/>
              </a:ext>
            </a:extLst>
          </p:cNvPr>
          <p:cNvPicPr>
            <a:picLocks noChangeAspect="1"/>
          </p:cNvPicPr>
          <p:nvPr/>
        </p:nvPicPr>
        <p:blipFill>
          <a:blip r:embed="rId3"/>
          <a:stretch>
            <a:fillRect/>
          </a:stretch>
        </p:blipFill>
        <p:spPr>
          <a:xfrm>
            <a:off x="475881" y="2133600"/>
            <a:ext cx="4095750" cy="4048125"/>
          </a:xfrm>
          <a:prstGeom prst="rect">
            <a:avLst/>
          </a:prstGeom>
        </p:spPr>
      </p:pic>
    </p:spTree>
    <p:extLst>
      <p:ext uri="{BB962C8B-B14F-4D97-AF65-F5344CB8AC3E}">
        <p14:creationId xmlns:p14="http://schemas.microsoft.com/office/powerpoint/2010/main" val="369464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F3E5-20A2-3045-B63A-5D49CBCA8E0C}"/>
              </a:ext>
            </a:extLst>
          </p:cNvPr>
          <p:cNvSpPr>
            <a:spLocks noGrp="1"/>
          </p:cNvSpPr>
          <p:nvPr>
            <p:ph type="title"/>
          </p:nvPr>
        </p:nvSpPr>
        <p:spPr/>
        <p:txBody>
          <a:bodyPr/>
          <a:lstStyle/>
          <a:p>
            <a:r>
              <a:rPr lang="vi-VN" dirty="0"/>
              <a:t>Đàm Phán</a:t>
            </a:r>
            <a:r>
              <a:rPr lang="en-US" dirty="0"/>
              <a:t> </a:t>
            </a:r>
          </a:p>
        </p:txBody>
      </p:sp>
      <p:sp>
        <p:nvSpPr>
          <p:cNvPr id="4" name="TextBox 3">
            <a:extLst>
              <a:ext uri="{FF2B5EF4-FFF2-40B4-BE49-F238E27FC236}">
                <a16:creationId xmlns:a16="http://schemas.microsoft.com/office/drawing/2014/main" id="{482B229A-1625-0D41-A272-90346C781B1F}"/>
              </a:ext>
            </a:extLst>
          </p:cNvPr>
          <p:cNvSpPr txBox="1"/>
          <p:nvPr/>
        </p:nvSpPr>
        <p:spPr>
          <a:xfrm>
            <a:off x="1371600" y="2323474"/>
            <a:ext cx="6248399" cy="2308324"/>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Một </a:t>
            </a:r>
            <a:r>
              <a:rPr lang="vi-VN" sz="2400" u="sng" dirty="0">
                <a:latin typeface="Times New Roman" panose="02020603050405020304" pitchFamily="18" charset="0"/>
                <a:cs typeface="Times New Roman" panose="02020603050405020304" pitchFamily="18" charset="0"/>
              </a:rPr>
              <a:t>cuộc đối thoại </a:t>
            </a:r>
            <a:r>
              <a:rPr lang="vi-VN" sz="2400" dirty="0">
                <a:latin typeface="Times New Roman" panose="02020603050405020304" pitchFamily="18" charset="0"/>
                <a:cs typeface="Times New Roman" panose="02020603050405020304" pitchFamily="18" charset="0"/>
              </a:rPr>
              <a:t>giữa hai hoặc nhiều người hoặc các bên nhầm đạt được một kết quả có lợi về một hoặc nhiều vấn đề có xung đột. Đàm phán là một quá trình và tương tác giữa các chủ thể thỏa hiệp để đồng ý về các vấn đề </a:t>
            </a:r>
            <a:r>
              <a:rPr lang="vi-VN" sz="2400" u="sng" dirty="0">
                <a:latin typeface="Times New Roman" panose="02020603050405020304" pitchFamily="18" charset="0"/>
                <a:cs typeface="Times New Roman" panose="02020603050405020304" pitchFamily="18" charset="0"/>
              </a:rPr>
              <a:t>cùng quan tâm</a:t>
            </a:r>
            <a:r>
              <a:rPr lang="vi-VN" sz="2400" dirty="0">
                <a:latin typeface="Times New Roman" panose="02020603050405020304" pitchFamily="18" charset="0"/>
                <a:cs typeface="Times New Roman" panose="02020603050405020304" pitchFamily="18" charset="0"/>
              </a:rPr>
              <a:t> đồng thời tối ưu hóa lợi ích của họ.</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28877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94FF-08C4-704B-B1B5-7704FA29FD6F}"/>
              </a:ext>
            </a:extLst>
          </p:cNvPr>
          <p:cNvSpPr>
            <a:spLocks noGrp="1"/>
          </p:cNvSpPr>
          <p:nvPr>
            <p:ph type="title"/>
          </p:nvPr>
        </p:nvSpPr>
        <p:spPr/>
        <p:txBody>
          <a:bodyPr/>
          <a:lstStyle/>
          <a:p>
            <a:br>
              <a:rPr lang="en-US" b="1" dirty="0"/>
            </a:br>
            <a:r>
              <a:rPr lang="vi-VN" b="1" dirty="0"/>
              <a:t>5 Chiến Lược để có được sự Đồng Ý</a:t>
            </a:r>
            <a:br>
              <a:rPr lang="en-US" b="1" dirty="0"/>
            </a:br>
            <a:endParaRPr lang="en-US" dirty="0"/>
          </a:p>
        </p:txBody>
      </p:sp>
      <p:sp>
        <p:nvSpPr>
          <p:cNvPr id="4" name="Rectangle 3">
            <a:extLst>
              <a:ext uri="{FF2B5EF4-FFF2-40B4-BE49-F238E27FC236}">
                <a16:creationId xmlns:a16="http://schemas.microsoft.com/office/drawing/2014/main" id="{38415D53-A958-1F40-AE84-42D559388F5A}"/>
              </a:ext>
            </a:extLst>
          </p:cNvPr>
          <p:cNvSpPr/>
          <p:nvPr/>
        </p:nvSpPr>
        <p:spPr>
          <a:xfrm>
            <a:off x="609600" y="1676400"/>
            <a:ext cx="6209931" cy="4601260"/>
          </a:xfrm>
          <a:prstGeom prst="rect">
            <a:avLst/>
          </a:prstGeom>
        </p:spPr>
        <p:txBody>
          <a:bodyPr wrap="square">
            <a:spAutoFit/>
          </a:bodyPr>
          <a:lstStyle/>
          <a:p>
            <a:pPr marL="342900" marR="0" lvl="0" indent="-342900">
              <a:spcBef>
                <a:spcPts val="1500"/>
              </a:spcBef>
              <a:spcAft>
                <a:spcPts val="0"/>
              </a:spcAft>
              <a:buFont typeface="+mj-lt"/>
              <a:buAutoNum type="arabicPeriod"/>
              <a:tabLst>
                <a:tab pos="1143000" algn="l"/>
              </a:tabLst>
            </a:pPr>
            <a:endParaRPr lang="en-US" sz="2000" dirty="0">
              <a:solidFill>
                <a:srgbClr val="000000"/>
              </a:solidFill>
              <a:latin typeface="Times" pitchFamily="2" charset="0"/>
              <a:ea typeface="______ ProN W3"/>
              <a:cs typeface="Times New Roman" panose="02020603050405020304" pitchFamily="18" charset="0"/>
            </a:endParaRPr>
          </a:p>
          <a:p>
            <a:pPr marL="342900" marR="0" lvl="0" indent="-342900">
              <a:spcBef>
                <a:spcPts val="1500"/>
              </a:spcBef>
              <a:spcAft>
                <a:spcPts val="0"/>
              </a:spcAft>
              <a:buFont typeface="+mj-lt"/>
              <a:buAutoNum type="arabicPeriod"/>
              <a:tabLst>
                <a:tab pos="1143000" algn="l"/>
              </a:tabLst>
            </a:pPr>
            <a:r>
              <a:rPr lang="vi-VN" sz="2000" dirty="0">
                <a:solidFill>
                  <a:srgbClr val="000000"/>
                </a:solidFill>
                <a:latin typeface="Times" pitchFamily="2" charset="0"/>
                <a:ea typeface="______ ProN W3"/>
                <a:cs typeface="Times New Roman" panose="02020603050405020304" pitchFamily="18" charset="0"/>
              </a:rPr>
              <a:t>Biết BATNA (thay thế tốt nhất cho một thỏa thuận đã thương lượng).</a:t>
            </a:r>
            <a:r>
              <a:rPr lang="en-US" sz="2000" dirty="0">
                <a:solidFill>
                  <a:srgbClr val="000000"/>
                </a:solidFill>
                <a:latin typeface="Times" pitchFamily="2" charset="0"/>
                <a:ea typeface="______ ProN W3"/>
                <a:cs typeface="Times New Roman" panose="02020603050405020304" pitchFamily="18" charset="0"/>
              </a:rPr>
              <a:t> </a:t>
            </a:r>
            <a:endParaRPr lang="vi-VN" sz="2000" dirty="0">
              <a:solidFill>
                <a:srgbClr val="000000"/>
              </a:solidFill>
              <a:latin typeface="Times" pitchFamily="2" charset="0"/>
              <a:ea typeface="______ ProN W3"/>
              <a:cs typeface="Times New Roman" panose="02020603050405020304" pitchFamily="18" charset="0"/>
            </a:endParaRPr>
          </a:p>
          <a:p>
            <a:pPr marL="342900" marR="0" lvl="0" indent="-342900">
              <a:spcBef>
                <a:spcPts val="1500"/>
              </a:spcBef>
              <a:spcAft>
                <a:spcPts val="0"/>
              </a:spcAft>
              <a:buFont typeface="+mj-lt"/>
              <a:buAutoNum type="arabicPeriod"/>
              <a:tabLst>
                <a:tab pos="1143000" algn="l"/>
              </a:tabLst>
            </a:pPr>
            <a:r>
              <a:rPr lang="vi-VN" sz="2000" dirty="0">
                <a:solidFill>
                  <a:srgbClr val="000000"/>
                </a:solidFill>
                <a:latin typeface="Times" pitchFamily="2" charset="0"/>
                <a:ea typeface="______ ProN W3"/>
                <a:cs typeface="Times New Roman" panose="02020603050405020304" pitchFamily="18" charset="0"/>
              </a:rPr>
              <a:t>Tách quyền lợi khỏi các vị trí</a:t>
            </a:r>
            <a:endParaRPr lang="en-US" sz="1050" dirty="0">
              <a:latin typeface="Times" pitchFamily="2" charset="0"/>
              <a:ea typeface="Times" pitchFamily="2" charset="0"/>
              <a:cs typeface="Times New Roman" panose="02020603050405020304" pitchFamily="18" charset="0"/>
            </a:endParaRPr>
          </a:p>
          <a:p>
            <a:pPr marL="342900" marR="0" lvl="0" indent="-342900">
              <a:spcBef>
                <a:spcPts val="1500"/>
              </a:spcBef>
              <a:spcAft>
                <a:spcPts val="0"/>
              </a:spcAft>
              <a:buFont typeface="+mj-lt"/>
              <a:buAutoNum type="arabicPeriod"/>
              <a:tabLst>
                <a:tab pos="1143000" algn="l"/>
              </a:tabLst>
            </a:pPr>
            <a:r>
              <a:rPr lang="vi-VN" sz="2000" dirty="0">
                <a:solidFill>
                  <a:srgbClr val="000000"/>
                </a:solidFill>
                <a:latin typeface="Times" pitchFamily="2" charset="0"/>
                <a:ea typeface="______ ProN W3"/>
                <a:cs typeface="Times New Roman" panose="02020603050405020304" pitchFamily="18" charset="0"/>
              </a:rPr>
              <a:t>Phát minh ra các phương án để đôi bên cùng có lợi. </a:t>
            </a:r>
          </a:p>
          <a:p>
            <a:pPr marL="342900" marR="0" lvl="0" indent="-342900">
              <a:spcBef>
                <a:spcPts val="1500"/>
              </a:spcBef>
              <a:spcAft>
                <a:spcPts val="0"/>
              </a:spcAft>
              <a:buFont typeface="+mj-lt"/>
              <a:buAutoNum type="arabicPeriod"/>
              <a:tabLst>
                <a:tab pos="1143000" algn="l"/>
              </a:tabLst>
            </a:pPr>
            <a:r>
              <a:rPr lang="vi-VN" sz="2000" dirty="0">
                <a:solidFill>
                  <a:srgbClr val="000000"/>
                </a:solidFill>
                <a:latin typeface="Times" pitchFamily="2" charset="0"/>
                <a:ea typeface="______ ProN W3"/>
                <a:cs typeface="Times New Roman" panose="02020603050405020304" pitchFamily="18" charset="0"/>
              </a:rPr>
              <a:t>Nhấn mạnh vào các tiêu chí để đo lường thành công </a:t>
            </a:r>
          </a:p>
          <a:p>
            <a:pPr marL="342900" marR="0" lvl="0" indent="-342900">
              <a:spcBef>
                <a:spcPts val="1500"/>
              </a:spcBef>
              <a:spcAft>
                <a:spcPts val="0"/>
              </a:spcAft>
              <a:buFont typeface="+mj-lt"/>
              <a:buAutoNum type="arabicPeriod"/>
              <a:tabLst>
                <a:tab pos="1143000" algn="l"/>
              </a:tabLst>
            </a:pPr>
            <a:r>
              <a:rPr lang="vi-VN" sz="2000" dirty="0">
                <a:solidFill>
                  <a:srgbClr val="000000"/>
                </a:solidFill>
                <a:latin typeface="Times" pitchFamily="2" charset="0"/>
                <a:ea typeface="______ ProN W3"/>
                <a:cs typeface="Times New Roman" panose="02020603050405020304" pitchFamily="18" charset="0"/>
              </a:rPr>
              <a:t>Chịu khó trước vấn đề và hòa nhã với mọi người.</a:t>
            </a:r>
            <a:endParaRPr lang="en-US" sz="1050" dirty="0">
              <a:latin typeface="Times" pitchFamily="2" charset="0"/>
              <a:ea typeface="Times" pitchFamily="2" charset="0"/>
              <a:cs typeface="Times New Roman" panose="02020603050405020304" pitchFamily="18" charset="0"/>
            </a:endParaRPr>
          </a:p>
          <a:p>
            <a:pPr marL="0" marR="0">
              <a:spcBef>
                <a:spcPts val="0"/>
              </a:spcBef>
              <a:spcAft>
                <a:spcPts val="0"/>
              </a:spcAft>
            </a:pPr>
            <a:r>
              <a:rPr lang="en-US" sz="2000" b="1" dirty="0">
                <a:latin typeface="Times" pitchFamily="2" charset="0"/>
                <a:ea typeface="Times" pitchFamily="2" charset="0"/>
                <a:cs typeface="Times New Roman" panose="02020603050405020304" pitchFamily="18" charset="0"/>
              </a:rPr>
              <a:t> </a:t>
            </a:r>
            <a:endParaRPr lang="en-US" sz="1050" dirty="0">
              <a:latin typeface="Times" pitchFamily="2" charset="0"/>
              <a:ea typeface="Times" pitchFamily="2" charset="0"/>
              <a:cs typeface="Times New Roman" panose="02020603050405020304" pitchFamily="18" charset="0"/>
            </a:endParaRPr>
          </a:p>
          <a:p>
            <a:pPr marL="0" marR="0">
              <a:spcBef>
                <a:spcPts val="0"/>
              </a:spcBef>
              <a:spcAft>
                <a:spcPts val="0"/>
              </a:spcAft>
            </a:pPr>
            <a:endParaRPr lang="en-US" sz="1050" dirty="0">
              <a:latin typeface="Times" pitchFamily="2" charset="0"/>
              <a:ea typeface="Times" pitchFamily="2" charset="0"/>
              <a:cs typeface="Times New Roman" panose="02020603050405020304" pitchFamily="18" charset="0"/>
            </a:endParaRPr>
          </a:p>
          <a:p>
            <a:pPr marL="0" marR="0">
              <a:spcBef>
                <a:spcPts val="0"/>
              </a:spcBef>
              <a:spcAft>
                <a:spcPts val="0"/>
              </a:spcAft>
            </a:pPr>
            <a:r>
              <a:rPr lang="en-US" sz="2000" dirty="0">
                <a:latin typeface="Times" pitchFamily="2" charset="0"/>
                <a:ea typeface="Times" pitchFamily="2" charset="0"/>
                <a:cs typeface="Times New Roman" panose="02020603050405020304" pitchFamily="18" charset="0"/>
              </a:rPr>
              <a:t> </a:t>
            </a:r>
            <a:endParaRPr lang="en-US" sz="1050" dirty="0">
              <a:latin typeface="Times" pitchFamily="2" charset="0"/>
              <a:ea typeface="Times" pitchFamily="2" charset="0"/>
              <a:cs typeface="Times New Roman" panose="02020603050405020304" pitchFamily="18" charset="0"/>
            </a:endParaRPr>
          </a:p>
          <a:p>
            <a:pPr marL="0" marR="0">
              <a:spcBef>
                <a:spcPts val="0"/>
              </a:spcBef>
              <a:spcAft>
                <a:spcPts val="0"/>
              </a:spcAft>
            </a:pPr>
            <a:r>
              <a:rPr lang="en-US" sz="2000" dirty="0">
                <a:latin typeface="Times" pitchFamily="2" charset="0"/>
                <a:ea typeface="Times" pitchFamily="2" charset="0"/>
                <a:cs typeface="Times New Roman" panose="02020603050405020304" pitchFamily="18" charset="0"/>
              </a:rPr>
              <a:t>From </a:t>
            </a:r>
            <a:r>
              <a:rPr lang="en-US" sz="2000" i="1" dirty="0">
                <a:latin typeface="Times" pitchFamily="2" charset="0"/>
                <a:ea typeface="Times" pitchFamily="2" charset="0"/>
                <a:cs typeface="Times New Roman" panose="02020603050405020304" pitchFamily="18" charset="0"/>
              </a:rPr>
              <a:t>Getting To Yes: Negotiating Agreement Without Giving In</a:t>
            </a:r>
            <a:r>
              <a:rPr lang="en-US" sz="2000" dirty="0">
                <a:latin typeface="Times" pitchFamily="2" charset="0"/>
                <a:ea typeface="Times" pitchFamily="2" charset="0"/>
                <a:cs typeface="Times New Roman" panose="02020603050405020304" pitchFamily="18" charset="0"/>
              </a:rPr>
              <a:t>, Robert Fisher and William </a:t>
            </a:r>
            <a:r>
              <a:rPr lang="en-US" sz="2000" dirty="0" err="1">
                <a:latin typeface="Times" pitchFamily="2" charset="0"/>
                <a:ea typeface="Times" pitchFamily="2" charset="0"/>
                <a:cs typeface="Times New Roman" panose="02020603050405020304" pitchFamily="18" charset="0"/>
              </a:rPr>
              <a:t>Ury</a:t>
            </a:r>
            <a:r>
              <a:rPr lang="en-US" sz="2000" dirty="0">
                <a:latin typeface="Times" pitchFamily="2" charset="0"/>
                <a:ea typeface="Times" pitchFamily="2" charset="0"/>
                <a:cs typeface="Times New Roman" panose="02020603050405020304" pitchFamily="18" charset="0"/>
              </a:rPr>
              <a:t> </a:t>
            </a:r>
            <a:endParaRPr lang="en-US" sz="1050" dirty="0">
              <a:effectLst/>
              <a:latin typeface="Times" pitchFamily="2" charset="0"/>
              <a:ea typeface="Times" pitchFamily="2" charset="0"/>
              <a:cs typeface="Times New Roman" panose="02020603050405020304" pitchFamily="18" charset="0"/>
            </a:endParaRPr>
          </a:p>
        </p:txBody>
      </p:sp>
    </p:spTree>
    <p:extLst>
      <p:ext uri="{BB962C8B-B14F-4D97-AF65-F5344CB8AC3E}">
        <p14:creationId xmlns:p14="http://schemas.microsoft.com/office/powerpoint/2010/main" val="209651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362200"/>
            <a:ext cx="6019800" cy="1754455"/>
          </a:xfrm>
          <a:prstGeom prst="rect">
            <a:avLst/>
          </a:prstGeom>
        </p:spPr>
        <p:txBody>
          <a:bodyPr wrap="square">
            <a:spAutoFit/>
          </a:bodyPr>
          <a:lstStyle/>
          <a:p>
            <a:pPr marL="342900" indent="-342900" eaLnBrk="1" hangingPunct="1">
              <a:lnSpc>
                <a:spcPct val="150000"/>
              </a:lnSpc>
              <a:buFont typeface="Arial"/>
              <a:buChar char="•"/>
              <a:defRPr/>
            </a:pPr>
            <a:r>
              <a:rPr lang="vi-VN" sz="2500" dirty="0">
                <a:latin typeface="Times New Roman" panose="02020603050405020304" pitchFamily="18" charset="0"/>
                <a:ea typeface="Times" charset="0"/>
                <a:cs typeface="Times New Roman" panose="02020603050405020304" pitchFamily="18" charset="0"/>
              </a:rPr>
              <a:t>Những điều bạn nói bạn muốn</a:t>
            </a:r>
            <a:r>
              <a:rPr lang="en-US" sz="2500" dirty="0">
                <a:latin typeface="Times New Roman" panose="02020603050405020304" pitchFamily="18" charset="0"/>
                <a:ea typeface="Times" charset="0"/>
                <a:cs typeface="Times New Roman" panose="02020603050405020304" pitchFamily="18" charset="0"/>
              </a:rPr>
              <a:t> </a:t>
            </a:r>
          </a:p>
          <a:p>
            <a:pPr marL="342900" indent="-342900" eaLnBrk="1" hangingPunct="1">
              <a:lnSpc>
                <a:spcPct val="150000"/>
              </a:lnSpc>
              <a:buFont typeface="Arial"/>
              <a:buChar char="•"/>
              <a:defRPr/>
            </a:pPr>
            <a:r>
              <a:rPr lang="vi-VN" sz="2500" dirty="0">
                <a:latin typeface="Times New Roman" panose="02020603050405020304" pitchFamily="18" charset="0"/>
                <a:ea typeface="Times" charset="0"/>
                <a:cs typeface="Times New Roman" panose="02020603050405020304" pitchFamily="18" charset="0"/>
              </a:rPr>
              <a:t>Yêu cầu</a:t>
            </a:r>
            <a:endParaRPr lang="en-US" sz="2500" dirty="0">
              <a:latin typeface="Times New Roman" panose="02020603050405020304" pitchFamily="18" charset="0"/>
              <a:ea typeface="Times" charset="0"/>
              <a:cs typeface="Times New Roman" panose="02020603050405020304" pitchFamily="18" charset="0"/>
            </a:endParaRPr>
          </a:p>
          <a:p>
            <a:pPr marL="342900" indent="-342900" eaLnBrk="1" hangingPunct="1">
              <a:lnSpc>
                <a:spcPct val="150000"/>
              </a:lnSpc>
              <a:buFont typeface="Arial"/>
              <a:buChar char="•"/>
              <a:defRPr/>
            </a:pPr>
            <a:r>
              <a:rPr lang="vi-VN" sz="2500" dirty="0">
                <a:latin typeface="Times New Roman" panose="02020603050405020304" pitchFamily="18" charset="0"/>
                <a:ea typeface="Times" charset="0"/>
                <a:cs typeface="Times New Roman" panose="02020603050405020304" pitchFamily="18" charset="0"/>
              </a:rPr>
              <a:t>Giải pháp của bạn cho một vần đề</a:t>
            </a:r>
            <a:endParaRPr lang="en-US" sz="2500" dirty="0">
              <a:latin typeface="Times New Roman" panose="02020603050405020304" pitchFamily="18" charset="0"/>
              <a:ea typeface="Times" charset="0"/>
              <a:cs typeface="Times New Roman" panose="02020603050405020304" pitchFamily="18" charset="0"/>
            </a:endParaRPr>
          </a:p>
        </p:txBody>
      </p:sp>
      <p:sp>
        <p:nvSpPr>
          <p:cNvPr id="3" name="TextBox 2"/>
          <p:cNvSpPr txBox="1"/>
          <p:nvPr/>
        </p:nvSpPr>
        <p:spPr>
          <a:xfrm>
            <a:off x="1219200" y="609600"/>
            <a:ext cx="6553200" cy="1200329"/>
          </a:xfrm>
          <a:prstGeom prst="rect">
            <a:avLst/>
          </a:prstGeom>
          <a:noFill/>
        </p:spPr>
        <p:txBody>
          <a:bodyPr wrap="square" rtlCol="0">
            <a:spAutoFit/>
          </a:bodyPr>
          <a:lstStyle/>
          <a:p>
            <a:pPr algn="ctr"/>
            <a:r>
              <a:rPr lang="vi-VN" sz="7200" u="sng" dirty="0">
                <a:latin typeface="Times New Roman" panose="02020603050405020304" pitchFamily="18" charset="0"/>
                <a:cs typeface="Times New Roman" panose="02020603050405020304" pitchFamily="18" charset="0"/>
              </a:rPr>
              <a:t>Những Vị Trí</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50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latin typeface="Times New Roman" panose="02020603050405020304" pitchFamily="18" charset="0"/>
                <a:cs typeface="Times New Roman" panose="02020603050405020304" pitchFamily="18" charset="0"/>
              </a:rPr>
              <a:t>Hãy Đưa nó lên “bảng”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Chatbox</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685800" y="1981201"/>
            <a:ext cx="6934200" cy="3793346"/>
          </a:xfrm>
          <a:prstGeom prst="rect">
            <a:avLst/>
          </a:prstGeom>
        </p:spPr>
        <p:txBody>
          <a:bodyPr wrap="square">
            <a:spAutoFit/>
          </a:bodyPr>
          <a:lstStyle/>
          <a:p>
            <a:pPr lvl="1" eaLnBrk="1" hangingPunct="1">
              <a:lnSpc>
                <a:spcPct val="150000"/>
              </a:lnSpc>
              <a:defRPr/>
            </a:pPr>
            <a:r>
              <a:rPr lang="vi-VN" sz="2500" dirty="0">
                <a:latin typeface="Times New Roman" panose="02020603050405020304" pitchFamily="18" charset="0"/>
                <a:cs typeface="Times New Roman" panose="02020603050405020304" pitchFamily="18" charset="0"/>
              </a:rPr>
              <a:t>Một số “Nhu Cầu” mà bạn mà thông báo với Trung Tâm Khu Vực là gì</a:t>
            </a:r>
            <a:r>
              <a:rPr lang="en-US" sz="2500" dirty="0">
                <a:latin typeface="Times New Roman" panose="02020603050405020304" pitchFamily="18" charset="0"/>
                <a:cs typeface="Times New Roman" panose="02020603050405020304" pitchFamily="18" charset="0"/>
              </a:rPr>
              <a:t>? </a:t>
            </a:r>
          </a:p>
          <a:p>
            <a:pPr lvl="1" algn="ctr" eaLnBrk="1" hangingPunct="1">
              <a:lnSpc>
                <a:spcPct val="150000"/>
              </a:lnSpc>
              <a:defRPr/>
            </a:pPr>
            <a:r>
              <a:rPr lang="en-US" sz="2500" dirty="0">
                <a:latin typeface="Times New Roman" panose="02020603050405020304" pitchFamily="18" charset="0"/>
                <a:cs typeface="Times New Roman" panose="02020603050405020304" pitchFamily="18" charset="0"/>
              </a:rPr>
              <a:t>&amp;</a:t>
            </a:r>
          </a:p>
          <a:p>
            <a:pPr lvl="1" eaLnBrk="1" hangingPunct="1">
              <a:lnSpc>
                <a:spcPct val="150000"/>
              </a:lnSpc>
              <a:defRPr/>
            </a:pPr>
            <a:r>
              <a:rPr lang="vi-VN" sz="2500" dirty="0">
                <a:latin typeface="Times New Roman" panose="02020603050405020304" pitchFamily="18" charset="0"/>
                <a:cs typeface="Times New Roman" panose="02020603050405020304" pitchFamily="18" charset="0"/>
              </a:rPr>
              <a:t>Một số “Nhu Cầu” bạn nhận được từ Trung Tâm Khu Vực là gì</a:t>
            </a:r>
            <a:r>
              <a:rPr lang="en-US" sz="2500" dirty="0">
                <a:latin typeface="Times New Roman" panose="02020603050405020304" pitchFamily="18" charset="0"/>
                <a:cs typeface="Times New Roman" panose="02020603050405020304" pitchFamily="18" charset="0"/>
              </a:rPr>
              <a:t>?</a:t>
            </a:r>
          </a:p>
          <a:p>
            <a:pPr eaLnBrk="1" hangingPunct="1">
              <a:buFontTx/>
              <a:buNone/>
              <a:defRPr/>
            </a:pPr>
            <a:endParaRPr lang="en-US" sz="2800" dirty="0"/>
          </a:p>
          <a:p>
            <a:pPr marL="342900" indent="-342900" eaLnBrk="1" hangingPunct="1">
              <a:buFont typeface="Arial"/>
              <a:buChar char="•"/>
              <a:defRPr/>
            </a:pPr>
            <a:endParaRPr lang="en-US" sz="2500" dirty="0">
              <a:latin typeface="Helvetica Light"/>
              <a:cs typeface="Helvetica Light"/>
            </a:endParaRPr>
          </a:p>
        </p:txBody>
      </p:sp>
    </p:spTree>
    <p:extLst>
      <p:ext uri="{BB962C8B-B14F-4D97-AF65-F5344CB8AC3E}">
        <p14:creationId xmlns:p14="http://schemas.microsoft.com/office/powerpoint/2010/main" val="208189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457200" y="381000"/>
            <a:ext cx="8229600" cy="57912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609600" indent="-609600" algn="ctr">
              <a:lnSpc>
                <a:spcPct val="90000"/>
              </a:lnSpc>
              <a:buFontTx/>
              <a:buNone/>
              <a:defRPr/>
            </a:pPr>
            <a:r>
              <a:rPr lang="vi-VN" sz="3600" dirty="0">
                <a:latin typeface="Times New Roman" panose="02020603050405020304" pitchFamily="18" charset="0"/>
                <a:cs typeface="Times New Roman" panose="02020603050405020304" pitchFamily="18" charset="0"/>
              </a:rPr>
              <a:t>Mối Quan Tâm</a:t>
            </a:r>
            <a:endParaRPr lang="en-US" sz="2500" dirty="0">
              <a:latin typeface="Times New Roman" panose="02020603050405020304" pitchFamily="18" charset="0"/>
              <a:cs typeface="Times New Roman" panose="02020603050405020304" pitchFamily="18" charset="0"/>
            </a:endParaRPr>
          </a:p>
          <a:p>
            <a:pPr marL="609600" indent="-609600">
              <a:lnSpc>
                <a:spcPct val="90000"/>
              </a:lnSpc>
              <a:buFontTx/>
              <a:buNone/>
              <a:defRPr/>
            </a:pPr>
            <a:r>
              <a:rPr lang="vi-VN" sz="2500" dirty="0">
                <a:latin typeface="Times New Roman" panose="02020603050405020304" pitchFamily="18" charset="0"/>
                <a:cs typeface="Times New Roman" panose="02020603050405020304" pitchFamily="18" charset="0"/>
              </a:rPr>
              <a:t>Những động lực cơ bản</a:t>
            </a:r>
            <a:endParaRPr lang="en-US" sz="2500" dirty="0">
              <a:latin typeface="Times New Roman" panose="02020603050405020304" pitchFamily="18" charset="0"/>
              <a:cs typeface="Times New Roman" panose="02020603050405020304" pitchFamily="18" charset="0"/>
            </a:endParaRPr>
          </a:p>
          <a:p>
            <a:pPr marL="609600" indent="-609600">
              <a:lnSpc>
                <a:spcPct val="150000"/>
              </a:lnSpc>
              <a:defRPr/>
            </a:pPr>
            <a:r>
              <a:rPr lang="vi-VN" sz="2500" dirty="0">
                <a:latin typeface="Times New Roman" panose="02020603050405020304" pitchFamily="18" charset="0"/>
                <a:cs typeface="Times New Roman" panose="02020603050405020304" pitchFamily="18" charset="0"/>
              </a:rPr>
              <a:t>Những mối quan tâm và nỗi sở hãi</a:t>
            </a:r>
          </a:p>
          <a:p>
            <a:pPr marL="609600" indent="-609600">
              <a:lnSpc>
                <a:spcPct val="150000"/>
              </a:lnSpc>
              <a:defRPr/>
            </a:pPr>
            <a:r>
              <a:rPr lang="vi-VN" sz="2500" dirty="0">
                <a:latin typeface="Times New Roman" panose="02020603050405020304" pitchFamily="18" charset="0"/>
                <a:cs typeface="Times New Roman" panose="02020603050405020304" pitchFamily="18" charset="0"/>
              </a:rPr>
              <a:t>Những nhu cầu cơ bản của con người</a:t>
            </a:r>
          </a:p>
          <a:p>
            <a:pPr marL="609600" indent="-609600">
              <a:lnSpc>
                <a:spcPct val="150000"/>
              </a:lnSpc>
              <a:defRPr/>
            </a:pPr>
            <a:r>
              <a:rPr lang="vi-VN" sz="2300" dirty="0">
                <a:latin typeface="Times New Roman" panose="02020603050405020304" pitchFamily="18" charset="0"/>
                <a:cs typeface="Times New Roman" panose="02020603050405020304" pitchFamily="18" charset="0"/>
              </a:rPr>
              <a:t>Bảo vệ</a:t>
            </a:r>
            <a:r>
              <a:rPr lang="en-US" sz="2300" dirty="0">
                <a:latin typeface="Times New Roman" panose="02020603050405020304" pitchFamily="18" charset="0"/>
                <a:cs typeface="Times New Roman" panose="02020603050405020304" pitchFamily="18" charset="0"/>
              </a:rPr>
              <a:t>Security</a:t>
            </a:r>
          </a:p>
          <a:p>
            <a:pPr marL="1158240" lvl="2" indent="-609600">
              <a:lnSpc>
                <a:spcPct val="150000"/>
              </a:lnSpc>
              <a:defRPr/>
            </a:pPr>
            <a:r>
              <a:rPr lang="vi-VN" sz="2300" dirty="0">
                <a:latin typeface="Times New Roman" panose="02020603050405020304" pitchFamily="18" charset="0"/>
                <a:cs typeface="Times New Roman" panose="02020603050405020304" pitchFamily="18" charset="0"/>
              </a:rPr>
              <a:t>Kinh tế lành mạnh</a:t>
            </a:r>
          </a:p>
          <a:p>
            <a:pPr marL="1158240" lvl="2" indent="-609600">
              <a:lnSpc>
                <a:spcPct val="150000"/>
              </a:lnSpc>
              <a:defRPr/>
            </a:pPr>
            <a:r>
              <a:rPr lang="vi-VN" sz="2300" dirty="0">
                <a:latin typeface="Times New Roman" panose="02020603050405020304" pitchFamily="18" charset="0"/>
                <a:cs typeface="Times New Roman" panose="02020603050405020304" pitchFamily="18" charset="0"/>
              </a:rPr>
              <a:t>Cảm giác thuộc về</a:t>
            </a:r>
          </a:p>
          <a:p>
            <a:pPr marL="1158240" lvl="2" indent="-609600">
              <a:lnSpc>
                <a:spcPct val="150000"/>
              </a:lnSpc>
              <a:defRPr/>
            </a:pPr>
            <a:r>
              <a:rPr lang="vi-VN" sz="2300" dirty="0">
                <a:latin typeface="Times New Roman" panose="02020603050405020304" pitchFamily="18" charset="0"/>
                <a:cs typeface="Times New Roman" panose="02020603050405020304" pitchFamily="18" charset="0"/>
              </a:rPr>
              <a:t>Sự công nhận</a:t>
            </a:r>
          </a:p>
          <a:p>
            <a:pPr marL="1158240" lvl="2" indent="-609600">
              <a:lnSpc>
                <a:spcPct val="150000"/>
              </a:lnSpc>
              <a:defRPr/>
            </a:pPr>
            <a:r>
              <a:rPr lang="vi-VN" sz="2300" dirty="0">
                <a:latin typeface="Times New Roman" panose="02020603050405020304" pitchFamily="18" charset="0"/>
                <a:cs typeface="Times New Roman" panose="02020603050405020304" pitchFamily="18" charset="0"/>
              </a:rPr>
              <a:t>Kiểm sót cuộc sống của một người</a:t>
            </a:r>
            <a:endParaRPr lang="en-US" sz="2300" dirty="0">
              <a:latin typeface="Times New Roman" panose="02020603050405020304" pitchFamily="18" charset="0"/>
              <a:cs typeface="Times New Roman" panose="02020603050405020304" pitchFamily="18" charset="0"/>
            </a:endParaRPr>
          </a:p>
          <a:p>
            <a:pPr marL="609600" indent="-609600">
              <a:lnSpc>
                <a:spcPct val="150000"/>
              </a:lnSpc>
              <a:buFontTx/>
              <a:buNone/>
              <a:defRPr/>
            </a:pPr>
            <a:endParaRPr lang="en-US" sz="2500" dirty="0">
              <a:latin typeface="Helvetica Light"/>
              <a:cs typeface="Helvetica Light"/>
            </a:endParaRPr>
          </a:p>
        </p:txBody>
      </p:sp>
    </p:spTree>
    <p:extLst>
      <p:ext uri="{BB962C8B-B14F-4D97-AF65-F5344CB8AC3E}">
        <p14:creationId xmlns:p14="http://schemas.microsoft.com/office/powerpoint/2010/main" val="3667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533400" y="1485517"/>
            <a:ext cx="8229600" cy="48006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FontTx/>
              <a:buNone/>
              <a:defRPr/>
            </a:pPr>
            <a:endParaRPr lang="en-US" sz="2400" dirty="0"/>
          </a:p>
          <a:p>
            <a:pPr>
              <a:lnSpc>
                <a:spcPct val="150000"/>
              </a:lnSpc>
              <a:defRPr/>
            </a:pPr>
            <a:r>
              <a:rPr lang="vi-VN" sz="2500" dirty="0">
                <a:latin typeface="Times New Roman" panose="02020603050405020304" pitchFamily="18" charset="0"/>
                <a:cs typeface="Times New Roman" panose="02020603050405020304" pitchFamily="18" charset="0"/>
              </a:rPr>
              <a:t>Xây dựng lòng tin giữa người nghe và người nói</a:t>
            </a:r>
          </a:p>
          <a:p>
            <a:pPr>
              <a:lnSpc>
                <a:spcPct val="150000"/>
              </a:lnSpc>
              <a:defRPr/>
            </a:pPr>
            <a:r>
              <a:rPr lang="vi-VN" sz="2500" dirty="0">
                <a:latin typeface="Times New Roman" panose="02020603050405020304" pitchFamily="18" charset="0"/>
                <a:cs typeface="Times New Roman" panose="02020603050405020304" pitchFamily="18" charset="0"/>
              </a:rPr>
              <a:t>Thể hiện sự hiểu biết và chấp nhận</a:t>
            </a:r>
          </a:p>
          <a:p>
            <a:pPr>
              <a:lnSpc>
                <a:spcPct val="150000"/>
              </a:lnSpc>
              <a:defRPr/>
            </a:pPr>
            <a:r>
              <a:rPr lang="vi-VN" sz="2500" dirty="0">
                <a:latin typeface="Times New Roman" panose="02020603050405020304" pitchFamily="18" charset="0"/>
                <a:cs typeface="Times New Roman" panose="02020603050405020304" pitchFamily="18" charset="0"/>
              </a:rPr>
              <a:t>Khuyến khích thảo luận về các vấn đề quan trọng</a:t>
            </a:r>
            <a:endParaRPr lang="en-US" sz="2500" dirty="0">
              <a:latin typeface="Times New Roman" panose="02020603050405020304" pitchFamily="18" charset="0"/>
              <a:cs typeface="Times New Roman" panose="02020603050405020304" pitchFamily="18" charset="0"/>
            </a:endParaRPr>
          </a:p>
        </p:txBody>
      </p:sp>
      <p:pic>
        <p:nvPicPr>
          <p:cNvPr id="3" name="Picture 1028" descr="j0187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95800"/>
            <a:ext cx="2209800" cy="181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668AF14-E9C8-EC4E-9986-B995FA469D20}"/>
              </a:ext>
            </a:extLst>
          </p:cNvPr>
          <p:cNvSpPr txBox="1"/>
          <p:nvPr/>
        </p:nvSpPr>
        <p:spPr>
          <a:xfrm>
            <a:off x="1802756" y="818165"/>
            <a:ext cx="5516254" cy="646331"/>
          </a:xfrm>
          <a:prstGeom prst="rect">
            <a:avLst/>
          </a:prstGeom>
          <a:noFill/>
        </p:spPr>
        <p:txBody>
          <a:bodyPr wrap="none" rtlCol="0">
            <a:spAutoFit/>
          </a:bodyPr>
          <a:lstStyle/>
          <a:p>
            <a:pPr algn="ctr"/>
            <a:r>
              <a:rPr lang="vi-VN" sz="3600" b="1" dirty="0">
                <a:latin typeface="Times New Roman" panose="02020603050405020304" pitchFamily="18" charset="0"/>
                <a:cs typeface="Times New Roman" panose="02020603050405020304" pitchFamily="18" charset="0"/>
              </a:rPr>
              <a:t>LẮNG NGHE TÍCH CỰC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1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676400"/>
            <a:ext cx="8229600" cy="5029200"/>
          </a:xfrm>
        </p:spPr>
        <p:txBody>
          <a:bodyPr>
            <a:normAutofit lnSpcReduction="10000"/>
          </a:bodyPr>
          <a:lstStyle/>
          <a:p>
            <a:pPr marL="457200" indent="-457200" algn="ctr" eaLnBrk="1" hangingPunct="1">
              <a:lnSpc>
                <a:spcPct val="120000"/>
              </a:lnSpc>
              <a:spcBef>
                <a:spcPct val="50000"/>
              </a:spcBef>
              <a:spcAft>
                <a:spcPct val="50000"/>
              </a:spcAft>
              <a:buFontTx/>
              <a:buNone/>
              <a:defRPr/>
            </a:pPr>
            <a:endParaRPr lang="en-US" dirty="0">
              <a:cs typeface="+mn-cs"/>
            </a:endParaRPr>
          </a:p>
          <a:p>
            <a:pPr marL="457200" indent="-457200" eaLnBrk="1" hangingPunct="1">
              <a:lnSpc>
                <a:spcPct val="120000"/>
              </a:lnSpc>
              <a:buFontTx/>
              <a:buAutoNum type="arabicPeriod"/>
              <a:defRPr/>
            </a:pPr>
            <a:r>
              <a:rPr lang="vi-VN" sz="2400" dirty="0">
                <a:effectLst/>
                <a:latin typeface="Times New Roman" panose="02020603050405020304" pitchFamily="18" charset="0"/>
                <a:cs typeface="Times New Roman" panose="02020603050405020304" pitchFamily="18" charset="0"/>
              </a:rPr>
              <a:t>Ngừng nói</a:t>
            </a:r>
            <a:r>
              <a:rPr lang="en-US" sz="2400" dirty="0">
                <a:effectLst/>
                <a:latin typeface="Times New Roman" panose="02020603050405020304" pitchFamily="18" charset="0"/>
                <a:cs typeface="Times New Roman" panose="02020603050405020304" pitchFamily="18" charset="0"/>
              </a:rPr>
              <a:t>.</a:t>
            </a:r>
          </a:p>
          <a:p>
            <a:pPr marL="457200" indent="-457200" eaLnBrk="1" hangingPunct="1">
              <a:lnSpc>
                <a:spcPct val="120000"/>
              </a:lnSpc>
              <a:buFontTx/>
              <a:buAutoNum type="arabicPeriod"/>
              <a:defRPr/>
            </a:pPr>
            <a:r>
              <a:rPr lang="vi-VN" sz="2400" dirty="0">
                <a:effectLst/>
                <a:latin typeface="Times New Roman" panose="02020603050405020304" pitchFamily="18" charset="0"/>
                <a:cs typeface="Times New Roman" panose="02020603050405020304" pitchFamily="18" charset="0"/>
              </a:rPr>
              <a:t>Đặt câu hỏi khi bạn không hiểu</a:t>
            </a:r>
            <a:r>
              <a:rPr lang="en-US" sz="2400" dirty="0">
                <a:effectLst/>
                <a:latin typeface="Times New Roman" panose="02020603050405020304" pitchFamily="18" charset="0"/>
                <a:cs typeface="Times New Roman" panose="02020603050405020304" pitchFamily="18" charset="0"/>
              </a:rPr>
              <a:t>.</a:t>
            </a:r>
          </a:p>
          <a:p>
            <a:pPr marL="457200" indent="-457200" eaLnBrk="1" hangingPunct="1">
              <a:lnSpc>
                <a:spcPct val="120000"/>
              </a:lnSpc>
              <a:buFontTx/>
              <a:buAutoNum type="arabicPeriod"/>
              <a:defRPr/>
            </a:pPr>
            <a:r>
              <a:rPr lang="vi-VN" sz="2400" dirty="0">
                <a:latin typeface="Times New Roman" panose="02020603050405020304" pitchFamily="18" charset="0"/>
                <a:cs typeface="Times New Roman" panose="02020603050405020304" pitchFamily="18" charset="0"/>
              </a:rPr>
              <a:t>Tập trung sự chú ý của bạn vào lời người lời nói, ý tưởng và cảm xúc của người nói.</a:t>
            </a:r>
          </a:p>
          <a:p>
            <a:pPr marL="457200" indent="-457200" eaLnBrk="1" hangingPunct="1">
              <a:lnSpc>
                <a:spcPct val="120000"/>
              </a:lnSpc>
              <a:buFontTx/>
              <a:buAutoNum type="arabicPeriod"/>
              <a:defRPr/>
            </a:pPr>
            <a:r>
              <a:rPr lang="vi-VN" sz="2400" dirty="0">
                <a:latin typeface="Times New Roman" panose="02020603050405020304" pitchFamily="18" charset="0"/>
                <a:cs typeface="Times New Roman" panose="02020603050405020304" pitchFamily="18" charset="0"/>
              </a:rPr>
              <a:t>Hãy nhìn vào người nói.</a:t>
            </a:r>
          </a:p>
          <a:p>
            <a:pPr marL="457200" indent="-457200" eaLnBrk="1" hangingPunct="1">
              <a:lnSpc>
                <a:spcPct val="120000"/>
              </a:lnSpc>
              <a:buFontTx/>
              <a:buAutoNum type="arabicPeriod"/>
              <a:defRPr/>
            </a:pPr>
            <a:r>
              <a:rPr lang="vi-VN" sz="2400" dirty="0">
                <a:latin typeface="Times New Roman" panose="02020603050405020304" pitchFamily="18" charset="0"/>
                <a:cs typeface="Times New Roman" panose="02020603050405020304" pitchFamily="18" charset="0"/>
              </a:rPr>
              <a:t>Kiểm tra cảm xúc của bạn</a:t>
            </a:r>
            <a:r>
              <a:rPr lang="en-US" sz="2400" dirty="0">
                <a:effectLst/>
                <a:latin typeface="Times New Roman" panose="02020603050405020304" pitchFamily="18" charset="0"/>
                <a:cs typeface="Times New Roman" panose="02020603050405020304" pitchFamily="18" charset="0"/>
              </a:rPr>
              <a:t>.</a:t>
            </a:r>
          </a:p>
          <a:p>
            <a:pPr marL="457200" indent="-457200" eaLnBrk="1" hangingPunct="1">
              <a:lnSpc>
                <a:spcPct val="120000"/>
              </a:lnSpc>
              <a:buFontTx/>
              <a:buAutoNum type="arabicPeriod"/>
              <a:defRPr/>
            </a:pPr>
            <a:r>
              <a:rPr lang="vi-VN" sz="2400" dirty="0">
                <a:effectLst/>
                <a:latin typeface="Times New Roman" panose="02020603050405020304" pitchFamily="18" charset="0"/>
                <a:cs typeface="Times New Roman" panose="02020603050405020304" pitchFamily="18" charset="0"/>
              </a:rPr>
              <a:t>Loại bỏ những nhiễu loạn</a:t>
            </a:r>
            <a:r>
              <a:rPr lang="en-US" sz="2400" dirty="0">
                <a:effectLst/>
                <a:latin typeface="Times New Roman" panose="02020603050405020304" pitchFamily="18" charset="0"/>
                <a:cs typeface="Times New Roman" panose="02020603050405020304" pitchFamily="18" charset="0"/>
              </a:rPr>
              <a:t>.</a:t>
            </a:r>
          </a:p>
          <a:p>
            <a:pPr marL="457200" indent="-457200" eaLnBrk="1" hangingPunct="1">
              <a:lnSpc>
                <a:spcPct val="120000"/>
              </a:lnSpc>
              <a:buFontTx/>
              <a:buAutoNum type="arabicPeriod"/>
              <a:defRPr/>
            </a:pPr>
            <a:r>
              <a:rPr lang="vi-VN" sz="2400" dirty="0">
                <a:latin typeface="Times New Roman" panose="02020603050405020304" pitchFamily="18" charset="0"/>
                <a:cs typeface="Times New Roman" panose="02020603050405020304" pitchFamily="18" charset="0"/>
              </a:rPr>
              <a:t>Chia sẻ trách nhiệm về giao tiếp.</a:t>
            </a:r>
            <a:endParaRPr lang="en-US" sz="2400" dirty="0">
              <a:effectLst/>
              <a:latin typeface="Times New Roman" panose="02020603050405020304" pitchFamily="18" charset="0"/>
              <a:cs typeface="Times New Roman" panose="02020603050405020304" pitchFamily="18" charset="0"/>
            </a:endParaRPr>
          </a:p>
          <a:p>
            <a:pPr marL="457200" indent="-457200" eaLnBrk="1" hangingPunct="1">
              <a:lnSpc>
                <a:spcPct val="120000"/>
              </a:lnSpc>
              <a:buFontTx/>
              <a:buAutoNum type="arabicPeriod"/>
              <a:defRPr/>
            </a:pPr>
            <a:r>
              <a:rPr lang="vi-VN" sz="2400" dirty="0">
                <a:latin typeface="Times New Roman" panose="02020603050405020304" pitchFamily="18" charset="0"/>
                <a:cs typeface="Times New Roman" panose="02020603050405020304" pitchFamily="18" charset="0"/>
              </a:rPr>
              <a:t>Phản ứng với những ý tưởng, không phải con người</a:t>
            </a:r>
            <a:r>
              <a:rPr lang="vi-VN" sz="2400" b="1" dirty="0">
                <a:latin typeface="Helvetica Light"/>
                <a:cs typeface="Helvetica Light"/>
              </a:rPr>
              <a:t>.</a:t>
            </a:r>
            <a:endParaRPr lang="en-US" sz="2400" b="1" dirty="0">
              <a:effectLst/>
              <a:latin typeface="Helvetica Light"/>
              <a:cs typeface="Helvetica Light"/>
            </a:endParaRPr>
          </a:p>
          <a:p>
            <a:pPr marL="457200" indent="-457200" eaLnBrk="1" hangingPunct="1">
              <a:lnSpc>
                <a:spcPct val="90000"/>
              </a:lnSpc>
              <a:defRPr/>
            </a:pPr>
            <a:endParaRPr lang="en-US" sz="2400" dirty="0">
              <a:latin typeface="Helvetica Light"/>
              <a:cs typeface="Helvetica Light"/>
            </a:endParaRPr>
          </a:p>
        </p:txBody>
      </p:sp>
      <p:sp>
        <p:nvSpPr>
          <p:cNvPr id="40962" name="Rectangle 2"/>
          <p:cNvSpPr>
            <a:spLocks noGrp="1" noChangeArrowheads="1"/>
          </p:cNvSpPr>
          <p:nvPr>
            <p:ph type="title"/>
          </p:nvPr>
        </p:nvSpPr>
        <p:spPr>
          <a:xfrm>
            <a:off x="533400" y="0"/>
            <a:ext cx="8153400" cy="1600200"/>
          </a:xfrm>
        </p:spPr>
        <p:txBody>
          <a:bodyPr/>
          <a:lstStyle/>
          <a:p>
            <a:pPr eaLnBrk="1" hangingPunct="1">
              <a:defRPr/>
            </a:pPr>
            <a:r>
              <a:rPr lang="vi-VN" sz="2800" dirty="0">
                <a:latin typeface="Times New Roman" panose="02020603050405020304" pitchFamily="18" charset="0"/>
                <a:cs typeface="Times New Roman" panose="02020603050405020304" pitchFamily="18" charset="0"/>
              </a:rPr>
              <a:t>Những Mẹo để giao tiếp Hiệu quả</a:t>
            </a:r>
            <a:endParaRPr lang="en-US" sz="2800" dirty="0">
              <a:latin typeface="Times New Roman" panose="02020603050405020304" pitchFamily="18" charset="0"/>
              <a:cs typeface="Times New Roman" panose="02020603050405020304" pitchFamily="18" charset="0"/>
            </a:endParaRPr>
          </a:p>
        </p:txBody>
      </p:sp>
      <p:sp>
        <p:nvSpPr>
          <p:cNvPr id="40965" name="Line 5"/>
          <p:cNvSpPr>
            <a:spLocks noChangeShapeType="1"/>
          </p:cNvSpPr>
          <p:nvPr/>
        </p:nvSpPr>
        <p:spPr bwMode="auto">
          <a:xfrm>
            <a:off x="381000" y="1981200"/>
            <a:ext cx="8229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0963">
                                            <p:txEl>
                                              <p:charRg st="0" end="41"/>
                                            </p:txEl>
                                          </p:spTgt>
                                        </p:tgtEl>
                                        <p:attrNameLst>
                                          <p:attrName>style.visibility</p:attrName>
                                        </p:attrNameLst>
                                      </p:cBhvr>
                                      <p:to>
                                        <p:strVal val="visible"/>
                                      </p:to>
                                    </p:set>
                                    <p:animEffect transition="in" filter="fade">
                                      <p:cBhvr>
                                        <p:cTn id="11" dur="1000"/>
                                        <p:tgtEl>
                                          <p:spTgt spid="40963">
                                            <p:txEl>
                                              <p:charRg st="0" end="41"/>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40963">
                                            <p:txEl>
                                              <p:charRg st="41" end="54"/>
                                            </p:txEl>
                                          </p:spTgt>
                                        </p:tgtEl>
                                        <p:attrNameLst>
                                          <p:attrName>style.visibility</p:attrName>
                                        </p:attrNameLst>
                                      </p:cBhvr>
                                      <p:to>
                                        <p:strVal val="visible"/>
                                      </p:to>
                                    </p:set>
                                    <p:animEffect transition="in" filter="fade">
                                      <p:cBhvr>
                                        <p:cTn id="15" dur="3000"/>
                                        <p:tgtEl>
                                          <p:spTgt spid="40963">
                                            <p:txEl>
                                              <p:charRg st="41" end="54"/>
                                            </p:txEl>
                                          </p:spTgt>
                                        </p:tgtEl>
                                      </p:cBhvr>
                                    </p:animEffect>
                                  </p:childTnLst>
                                </p:cTn>
                              </p:par>
                            </p:childTnLst>
                          </p:cTn>
                        </p:par>
                        <p:par>
                          <p:cTn id="16" fill="hold" nodeType="afterGroup">
                            <p:stCondLst>
                              <p:cond delay="4500"/>
                            </p:stCondLst>
                            <p:childTnLst>
                              <p:par>
                                <p:cTn id="17" presetID="10" presetClass="entr" presetSubtype="0" fill="hold" nodeType="afterEffect">
                                  <p:stCondLst>
                                    <p:cond delay="0"/>
                                  </p:stCondLst>
                                  <p:childTnLst>
                                    <p:set>
                                      <p:cBhvr>
                                        <p:cTn id="18" dur="1" fill="hold">
                                          <p:stCondLst>
                                            <p:cond delay="0"/>
                                          </p:stCondLst>
                                        </p:cTn>
                                        <p:tgtEl>
                                          <p:spTgt spid="40963">
                                            <p:txEl>
                                              <p:charRg st="54" end="94"/>
                                            </p:txEl>
                                          </p:spTgt>
                                        </p:tgtEl>
                                        <p:attrNameLst>
                                          <p:attrName>style.visibility</p:attrName>
                                        </p:attrNameLst>
                                      </p:cBhvr>
                                      <p:to>
                                        <p:strVal val="visible"/>
                                      </p:to>
                                    </p:set>
                                    <p:animEffect transition="in" filter="fade">
                                      <p:cBhvr>
                                        <p:cTn id="19" dur="3000"/>
                                        <p:tgtEl>
                                          <p:spTgt spid="40963">
                                            <p:txEl>
                                              <p:charRg st="54" end="94"/>
                                            </p:txEl>
                                          </p:spTgt>
                                        </p:tgtEl>
                                      </p:cBhvr>
                                    </p:animEffect>
                                  </p:childTnLst>
                                </p:cTn>
                              </p:par>
                            </p:childTnLst>
                          </p:cTn>
                        </p:par>
                        <p:par>
                          <p:cTn id="20" fill="hold" nodeType="afterGroup">
                            <p:stCondLst>
                              <p:cond delay="7500"/>
                            </p:stCondLst>
                            <p:childTnLst>
                              <p:par>
                                <p:cTn id="21" presetID="10" presetClass="entr" presetSubtype="0" fill="hold" nodeType="afterEffect">
                                  <p:stCondLst>
                                    <p:cond delay="0"/>
                                  </p:stCondLst>
                                  <p:childTnLst>
                                    <p:set>
                                      <p:cBhvr>
                                        <p:cTn id="22" dur="1" fill="hold">
                                          <p:stCondLst>
                                            <p:cond delay="0"/>
                                          </p:stCondLst>
                                        </p:cTn>
                                        <p:tgtEl>
                                          <p:spTgt spid="40963">
                                            <p:txEl>
                                              <p:charRg st="94" end="159"/>
                                            </p:txEl>
                                          </p:spTgt>
                                        </p:tgtEl>
                                        <p:attrNameLst>
                                          <p:attrName>style.visibility</p:attrName>
                                        </p:attrNameLst>
                                      </p:cBhvr>
                                      <p:to>
                                        <p:strVal val="visible"/>
                                      </p:to>
                                    </p:set>
                                    <p:animEffect transition="in" filter="fade">
                                      <p:cBhvr>
                                        <p:cTn id="23" dur="3000"/>
                                        <p:tgtEl>
                                          <p:spTgt spid="40963">
                                            <p:txEl>
                                              <p:charRg st="94" end="159"/>
                                            </p:txEl>
                                          </p:spTgt>
                                        </p:tgtEl>
                                      </p:cBhvr>
                                    </p:animEffect>
                                  </p:childTnLst>
                                </p:cTn>
                              </p:par>
                            </p:childTnLst>
                          </p:cTn>
                        </p:par>
                        <p:par>
                          <p:cTn id="24" fill="hold" nodeType="afterGroup">
                            <p:stCondLst>
                              <p:cond delay="10500"/>
                            </p:stCondLst>
                            <p:childTnLst>
                              <p:par>
                                <p:cTn id="25" presetID="10" presetClass="entr" presetSubtype="0" fill="hold" nodeType="afterEffect">
                                  <p:stCondLst>
                                    <p:cond delay="0"/>
                                  </p:stCondLst>
                                  <p:childTnLst>
                                    <p:set>
                                      <p:cBhvr>
                                        <p:cTn id="26" dur="1" fill="hold">
                                          <p:stCondLst>
                                            <p:cond delay="0"/>
                                          </p:stCondLst>
                                        </p:cTn>
                                        <p:tgtEl>
                                          <p:spTgt spid="40963">
                                            <p:txEl>
                                              <p:charRg st="159" end="178"/>
                                            </p:txEl>
                                          </p:spTgt>
                                        </p:tgtEl>
                                        <p:attrNameLst>
                                          <p:attrName>style.visibility</p:attrName>
                                        </p:attrNameLst>
                                      </p:cBhvr>
                                      <p:to>
                                        <p:strVal val="visible"/>
                                      </p:to>
                                    </p:set>
                                    <p:animEffect transition="in" filter="fade">
                                      <p:cBhvr>
                                        <p:cTn id="27" dur="3000"/>
                                        <p:tgtEl>
                                          <p:spTgt spid="40963">
                                            <p:txEl>
                                              <p:charRg st="159" end="178"/>
                                            </p:txEl>
                                          </p:spTgt>
                                        </p:tgtEl>
                                      </p:cBhvr>
                                    </p:animEffect>
                                  </p:childTnLst>
                                </p:cTn>
                              </p:par>
                            </p:childTnLst>
                          </p:cTn>
                        </p:par>
                        <p:par>
                          <p:cTn id="28" fill="hold" nodeType="afterGroup">
                            <p:stCondLst>
                              <p:cond delay="13500"/>
                            </p:stCondLst>
                            <p:childTnLst>
                              <p:par>
                                <p:cTn id="29" presetID="10" presetClass="entr" presetSubtype="0" fill="hold" nodeType="afterEffect">
                                  <p:stCondLst>
                                    <p:cond delay="0"/>
                                  </p:stCondLst>
                                  <p:childTnLst>
                                    <p:set>
                                      <p:cBhvr>
                                        <p:cTn id="30" dur="1" fill="hold">
                                          <p:stCondLst>
                                            <p:cond delay="0"/>
                                          </p:stCondLst>
                                        </p:cTn>
                                        <p:tgtEl>
                                          <p:spTgt spid="40963">
                                            <p:txEl>
                                              <p:charRg st="198" end="222"/>
                                            </p:txEl>
                                          </p:spTgt>
                                        </p:tgtEl>
                                        <p:attrNameLst>
                                          <p:attrName>style.visibility</p:attrName>
                                        </p:attrNameLst>
                                      </p:cBhvr>
                                      <p:to>
                                        <p:strVal val="visible"/>
                                      </p:to>
                                    </p:set>
                                    <p:animEffect transition="in" filter="fade">
                                      <p:cBhvr>
                                        <p:cTn id="31" dur="3000"/>
                                        <p:tgtEl>
                                          <p:spTgt spid="40963">
                                            <p:txEl>
                                              <p:charRg st="198" end="222"/>
                                            </p:txEl>
                                          </p:spTgt>
                                        </p:tgtEl>
                                      </p:cBhvr>
                                    </p:animEffect>
                                  </p:childTnLst>
                                </p:cTn>
                              </p:par>
                            </p:childTnLst>
                          </p:cTn>
                        </p:par>
                        <p:par>
                          <p:cTn id="32" fill="hold" nodeType="afterGroup">
                            <p:stCondLst>
                              <p:cond delay="16500"/>
                            </p:stCondLst>
                            <p:childTnLst>
                              <p:par>
                                <p:cTn id="33" presetID="10" presetClass="entr" presetSubtype="0" fill="hold" nodeType="afterEffect">
                                  <p:stCondLst>
                                    <p:cond delay="0"/>
                                  </p:stCondLst>
                                  <p:childTnLst>
                                    <p:set>
                                      <p:cBhvr>
                                        <p:cTn id="34" dur="1" fill="hold">
                                          <p:stCondLst>
                                            <p:cond delay="0"/>
                                          </p:stCondLst>
                                        </p:cTn>
                                        <p:tgtEl>
                                          <p:spTgt spid="40963">
                                            <p:txEl>
                                              <p:pRg st="8" end="8"/>
                                            </p:txEl>
                                          </p:spTgt>
                                        </p:tgtEl>
                                        <p:attrNameLst>
                                          <p:attrName>style.visibility</p:attrName>
                                        </p:attrNameLst>
                                      </p:cBhvr>
                                      <p:to>
                                        <p:strVal val="visible"/>
                                      </p:to>
                                    </p:set>
                                    <p:animEffect transition="in" filter="fade">
                                      <p:cBhvr>
                                        <p:cTn id="35" dur="3000"/>
                                        <p:tgtEl>
                                          <p:spTgt spid="40963">
                                            <p:txEl>
                                              <p:pRg st="8" end="8"/>
                                            </p:txEl>
                                          </p:spTgt>
                                        </p:tgtEl>
                                      </p:cBhvr>
                                    </p:animEffect>
                                  </p:childTnLst>
                                </p:cTn>
                              </p:par>
                            </p:childTnLst>
                          </p:cTn>
                        </p:par>
                        <p:par>
                          <p:cTn id="36" fill="hold" nodeType="afterGroup">
                            <p:stCondLst>
                              <p:cond delay="19500"/>
                            </p:stCondLst>
                            <p:childTnLst>
                              <p:par>
                                <p:cTn id="37" presetID="10" presetClass="entr" presetSubtype="0" fill="hold" nodeType="afterEffect">
                                  <p:stCondLst>
                                    <p:cond delay="0"/>
                                  </p:stCondLst>
                                  <p:childTnLst>
                                    <p:set>
                                      <p:cBhvr>
                                        <p:cTn id="38" dur="1" fill="hold">
                                          <p:stCondLst>
                                            <p:cond delay="0"/>
                                          </p:stCondLst>
                                        </p:cTn>
                                        <p:tgtEl>
                                          <p:spTgt spid="40963">
                                            <p:txEl>
                                              <p:charRg st="258" end="258"/>
                                            </p:txEl>
                                          </p:spTgt>
                                        </p:tgtEl>
                                        <p:attrNameLst>
                                          <p:attrName>style.visibility</p:attrName>
                                        </p:attrNameLst>
                                      </p:cBhvr>
                                      <p:to>
                                        <p:strVal val="visible"/>
                                      </p:to>
                                    </p:set>
                                    <p:animEffect transition="in" filter="fade">
                                      <p:cBhvr>
                                        <p:cTn id="39" dur="3000"/>
                                        <p:tgtEl>
                                          <p:spTgt spid="40963">
                                            <p:txEl>
                                              <p:charRg st="258" end="25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752603"/>
            <a:ext cx="8229600" cy="5067979"/>
          </a:xfrm>
        </p:spPr>
        <p:txBody>
          <a:bodyPr>
            <a:noAutofit/>
          </a:bodyPr>
          <a:lstStyle/>
          <a:p>
            <a:pPr marL="533400" indent="-533400" eaLnBrk="1" hangingPunct="1">
              <a:lnSpc>
                <a:spcPct val="160000"/>
              </a:lnSpc>
              <a:buFontTx/>
              <a:buAutoNum type="arabicPeriod" startAt="9"/>
              <a:defRPr/>
            </a:pPr>
            <a:r>
              <a:rPr lang="vi-VN" sz="2100" dirty="0">
                <a:latin typeface="Times New Roman" panose="02020603050405020304" pitchFamily="18" charset="0"/>
                <a:cs typeface="Times New Roman" panose="02020603050405020304" pitchFamily="18" charset="0"/>
              </a:rPr>
              <a:t>Đừng tranh luận về tinh thần</a:t>
            </a:r>
            <a:r>
              <a:rPr lang="en-US" sz="2100" dirty="0">
                <a:effectLst/>
                <a:latin typeface="Times New Roman" panose="02020603050405020304" pitchFamily="18" charset="0"/>
                <a:cs typeface="Times New Roman" panose="02020603050405020304" pitchFamily="18" charset="0"/>
              </a:rPr>
              <a:t>.</a:t>
            </a:r>
          </a:p>
          <a:p>
            <a:pPr marL="533400" indent="-533400" eaLnBrk="1" hangingPunct="1">
              <a:lnSpc>
                <a:spcPct val="160000"/>
              </a:lnSpc>
              <a:buFontTx/>
              <a:buAutoNum type="arabicPeriod" startAt="9"/>
              <a:defRPr/>
            </a:pPr>
            <a:r>
              <a:rPr lang="vi-VN" sz="2100" dirty="0">
                <a:latin typeface="Times New Roman" panose="02020603050405020304" pitchFamily="18" charset="0"/>
                <a:cs typeface="Times New Roman" panose="02020603050405020304" pitchFamily="18" charset="0"/>
              </a:rPr>
              <a:t>Lắng nghe những gì chưa được nói</a:t>
            </a:r>
            <a:r>
              <a:rPr lang="en-US" sz="2100" dirty="0">
                <a:effectLst/>
                <a:latin typeface="Times New Roman" panose="02020603050405020304" pitchFamily="18" charset="0"/>
                <a:cs typeface="Times New Roman" panose="02020603050405020304" pitchFamily="18" charset="0"/>
              </a:rPr>
              <a:t>.</a:t>
            </a:r>
          </a:p>
          <a:p>
            <a:pPr marL="533400" indent="-533400" eaLnBrk="1" hangingPunct="1">
              <a:lnSpc>
                <a:spcPct val="160000"/>
              </a:lnSpc>
              <a:buFontTx/>
              <a:buAutoNum type="arabicPeriod" startAt="9"/>
              <a:defRPr/>
            </a:pPr>
            <a:r>
              <a:rPr lang="vi-VN" sz="2100" dirty="0">
                <a:latin typeface="Times New Roman" panose="02020603050405020304" pitchFamily="18" charset="0"/>
                <a:cs typeface="Times New Roman" panose="02020603050405020304" pitchFamily="18" charset="0"/>
              </a:rPr>
              <a:t>Lắng nghe cách điều gì được nói</a:t>
            </a:r>
            <a:r>
              <a:rPr lang="en-US" sz="2100" dirty="0">
                <a:effectLst/>
                <a:latin typeface="Times New Roman" panose="02020603050405020304" pitchFamily="18" charset="0"/>
                <a:cs typeface="Times New Roman" panose="02020603050405020304" pitchFamily="18" charset="0"/>
              </a:rPr>
              <a:t>.</a:t>
            </a:r>
          </a:p>
          <a:p>
            <a:pPr marL="533400" indent="-533400" eaLnBrk="1" hangingPunct="1">
              <a:lnSpc>
                <a:spcPct val="160000"/>
              </a:lnSpc>
              <a:buFontTx/>
              <a:buAutoNum type="arabicPeriod" startAt="9"/>
              <a:defRPr/>
            </a:pPr>
            <a:r>
              <a:rPr lang="vi-VN" sz="2100" dirty="0">
                <a:latin typeface="Times New Roman" panose="02020603050405020304" pitchFamily="18" charset="0"/>
                <a:cs typeface="Times New Roman" panose="02020603050405020304" pitchFamily="18" charset="0"/>
              </a:rPr>
              <a:t>Tránh vội kết luận.</a:t>
            </a:r>
          </a:p>
          <a:p>
            <a:pPr marL="533400" indent="-533400" eaLnBrk="1" hangingPunct="1">
              <a:lnSpc>
                <a:spcPct val="160000"/>
              </a:lnSpc>
              <a:buFontTx/>
              <a:buAutoNum type="arabicPeriod" startAt="9"/>
              <a:defRPr/>
            </a:pPr>
            <a:r>
              <a:rPr lang="vi-VN" sz="2100" dirty="0">
                <a:latin typeface="Times New Roman" panose="02020603050405020304" pitchFamily="18" charset="0"/>
                <a:cs typeface="Times New Roman" panose="02020603050405020304" pitchFamily="18" charset="0"/>
              </a:rPr>
              <a:t>Tránh phận biệt người nói</a:t>
            </a:r>
            <a:r>
              <a:rPr lang="en-US" sz="2100" dirty="0">
                <a:effectLst/>
                <a:latin typeface="Times New Roman" panose="02020603050405020304" pitchFamily="18" charset="0"/>
                <a:cs typeface="Times New Roman" panose="02020603050405020304" pitchFamily="18" charset="0"/>
              </a:rPr>
              <a:t>.</a:t>
            </a:r>
          </a:p>
          <a:p>
            <a:pPr marL="533400" indent="-533400" eaLnBrk="1" hangingPunct="1">
              <a:lnSpc>
                <a:spcPct val="160000"/>
              </a:lnSpc>
              <a:buFontTx/>
              <a:buAutoNum type="arabicPeriod" startAt="9"/>
              <a:defRPr/>
            </a:pPr>
            <a:r>
              <a:rPr lang="vi-VN" sz="2100" dirty="0">
                <a:latin typeface="Times New Roman" panose="02020603050405020304" pitchFamily="18" charset="0"/>
                <a:cs typeface="Times New Roman" panose="02020603050405020304" pitchFamily="18" charset="0"/>
              </a:rPr>
              <a:t>Nhận ra thành kiến của riêng mình</a:t>
            </a:r>
            <a:endParaRPr lang="en-US" sz="2100" dirty="0">
              <a:effectLst/>
              <a:latin typeface="Times New Roman" panose="02020603050405020304" pitchFamily="18" charset="0"/>
              <a:cs typeface="Times New Roman" panose="02020603050405020304" pitchFamily="18" charset="0"/>
            </a:endParaRPr>
          </a:p>
          <a:p>
            <a:pPr marL="533400" indent="-533400" eaLnBrk="1" hangingPunct="1">
              <a:lnSpc>
                <a:spcPct val="160000"/>
              </a:lnSpc>
              <a:buFontTx/>
              <a:buAutoNum type="arabicPeriod" startAt="9"/>
              <a:defRPr/>
            </a:pPr>
            <a:r>
              <a:rPr lang="vi-VN" sz="2100" dirty="0">
                <a:latin typeface="Times New Roman" panose="02020603050405020304" pitchFamily="18" charset="0"/>
                <a:cs typeface="Times New Roman" panose="02020603050405020304" pitchFamily="18" charset="0"/>
              </a:rPr>
              <a:t>Thực hiện tư thế chăm chú.</a:t>
            </a:r>
            <a:endParaRPr lang="en-US" sz="2100" dirty="0">
              <a:effectLst/>
              <a:latin typeface="Times New Roman" panose="02020603050405020304" pitchFamily="18" charset="0"/>
              <a:cs typeface="Times New Roman" panose="02020603050405020304" pitchFamily="18" charset="0"/>
            </a:endParaRPr>
          </a:p>
          <a:p>
            <a:pPr marL="533400" indent="-533400" eaLnBrk="1" hangingPunct="1">
              <a:lnSpc>
                <a:spcPct val="160000"/>
              </a:lnSpc>
              <a:buFontTx/>
              <a:buAutoNum type="arabicPeriod" startAt="9"/>
              <a:defRPr/>
            </a:pPr>
            <a:r>
              <a:rPr lang="vi-VN" sz="2100" dirty="0">
                <a:latin typeface="Times New Roman" panose="02020603050405020304" pitchFamily="18" charset="0"/>
                <a:cs typeface="Times New Roman" panose="02020603050405020304" pitchFamily="18" charset="0"/>
              </a:rPr>
              <a:t>Thực hiện những cái gật đầu thích hợp và những chuyển động khác.</a:t>
            </a:r>
            <a:endParaRPr lang="en-US" sz="2100" dirty="0">
              <a:effectLst/>
              <a:latin typeface="Times New Roman" panose="02020603050405020304" pitchFamily="18" charset="0"/>
              <a:cs typeface="Times New Roman" panose="02020603050405020304" pitchFamily="18" charset="0"/>
            </a:endParaRPr>
          </a:p>
        </p:txBody>
      </p:sp>
      <p:sp>
        <p:nvSpPr>
          <p:cNvPr id="41986" name="Rectangle 2"/>
          <p:cNvSpPr>
            <a:spLocks noGrp="1" noChangeArrowheads="1"/>
          </p:cNvSpPr>
          <p:nvPr>
            <p:ph type="title"/>
          </p:nvPr>
        </p:nvSpPr>
        <p:spPr>
          <a:xfrm>
            <a:off x="-152400" y="37415"/>
            <a:ext cx="9448800" cy="1447800"/>
          </a:xfrm>
        </p:spPr>
        <p:txBody>
          <a:bodyPr/>
          <a:lstStyle/>
          <a:p>
            <a:pPr eaLnBrk="1" hangingPunct="1">
              <a:defRPr/>
            </a:pPr>
            <a:br>
              <a:rPr lang="en-US" sz="2800" i="1" dirty="0">
                <a:cs typeface="+mj-cs"/>
              </a:rPr>
            </a:br>
            <a:r>
              <a:rPr lang="en-US" b="0" dirty="0">
                <a:cs typeface="+mj-cs"/>
              </a:rPr>
              <a:t> </a:t>
            </a:r>
            <a:br>
              <a:rPr lang="en-US" b="0" dirty="0">
                <a:cs typeface="+mj-cs"/>
              </a:rPr>
            </a:br>
            <a:r>
              <a:rPr lang="vi-VN" sz="2800" b="0" dirty="0">
                <a:latin typeface="Times New Roman" panose="02020603050405020304" pitchFamily="18" charset="0"/>
                <a:cs typeface="Times New Roman" panose="02020603050405020304" pitchFamily="18" charset="0"/>
              </a:rPr>
              <a:t>Những mẹo để giao tiếp hiệu quả (tt)</a:t>
            </a:r>
            <a:br>
              <a:rPr lang="en-US" sz="3000" b="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
        <p:nvSpPr>
          <p:cNvPr id="41988" name="Line 4"/>
          <p:cNvSpPr>
            <a:spLocks noChangeShapeType="1"/>
          </p:cNvSpPr>
          <p:nvPr/>
        </p:nvSpPr>
        <p:spPr bwMode="auto">
          <a:xfrm>
            <a:off x="762000" y="1828800"/>
            <a:ext cx="7848600" cy="76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1000"/>
                                        <p:tgtEl>
                                          <p:spTgt spid="41987">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Effect transition="in" filter="fade">
                                      <p:cBhvr>
                                        <p:cTn id="15" dur="1000"/>
                                        <p:tgtEl>
                                          <p:spTgt spid="41987">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Effect transition="in" filter="fade">
                                      <p:cBhvr>
                                        <p:cTn id="19" dur="1000"/>
                                        <p:tgtEl>
                                          <p:spTgt spid="41987">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41987">
                                            <p:txEl>
                                              <p:pRg st="3" end="3"/>
                                            </p:txEl>
                                          </p:spTgt>
                                        </p:tgtEl>
                                        <p:attrNameLst>
                                          <p:attrName>style.visibility</p:attrName>
                                        </p:attrNameLst>
                                      </p:cBhvr>
                                      <p:to>
                                        <p:strVal val="visible"/>
                                      </p:to>
                                    </p:set>
                                    <p:animEffect transition="in" filter="fade">
                                      <p:cBhvr>
                                        <p:cTn id="23" dur="1000"/>
                                        <p:tgtEl>
                                          <p:spTgt spid="41987">
                                            <p:txEl>
                                              <p:pRg st="3" end="3"/>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fade">
                                      <p:cBhvr>
                                        <p:cTn id="27" dur="1000"/>
                                        <p:tgtEl>
                                          <p:spTgt spid="41987">
                                            <p:txEl>
                                              <p:pRg st="4" end="4"/>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41987">
                                            <p:txEl>
                                              <p:pRg st="5" end="5"/>
                                            </p:txEl>
                                          </p:spTgt>
                                        </p:tgtEl>
                                        <p:attrNameLst>
                                          <p:attrName>style.visibility</p:attrName>
                                        </p:attrNameLst>
                                      </p:cBhvr>
                                      <p:to>
                                        <p:strVal val="visible"/>
                                      </p:to>
                                    </p:set>
                                    <p:animEffect transition="in" filter="fade">
                                      <p:cBhvr>
                                        <p:cTn id="31" dur="1000"/>
                                        <p:tgtEl>
                                          <p:spTgt spid="41987">
                                            <p:txEl>
                                              <p:pRg st="5" end="5"/>
                                            </p:txEl>
                                          </p:spTgt>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Effect transition="in" filter="fade">
                                      <p:cBhvr>
                                        <p:cTn id="35" dur="1000"/>
                                        <p:tgtEl>
                                          <p:spTgt spid="41987">
                                            <p:txEl>
                                              <p:pRg st="6" end="6"/>
                                            </p:txEl>
                                          </p:spTgt>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41987">
                                            <p:txEl>
                                              <p:pRg st="7" end="7"/>
                                            </p:txEl>
                                          </p:spTgt>
                                        </p:tgtEl>
                                        <p:attrNameLst>
                                          <p:attrName>style.visibility</p:attrName>
                                        </p:attrNameLst>
                                      </p:cBhvr>
                                      <p:to>
                                        <p:strVal val="visible"/>
                                      </p:to>
                                    </p:set>
                                    <p:animEffect transition="in" filter="fade">
                                      <p:cBhvr>
                                        <p:cTn id="39" dur="10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154792"/>
          </a:xfrm>
        </p:spPr>
        <p:txBody>
          <a:bodyPr>
            <a:normAutofit lnSpcReduction="10000"/>
          </a:bodyPr>
          <a:lstStyle/>
          <a:p>
            <a:pPr marL="342900" indent="-342900">
              <a:lnSpc>
                <a:spcPct val="120000"/>
              </a:lnSpc>
              <a:defRPr/>
            </a:pPr>
            <a:r>
              <a:rPr lang="vi-VN" sz="2500" dirty="0">
                <a:latin typeface="Times New Roman" panose="02020603050405020304" pitchFamily="18" charset="0"/>
                <a:cs typeface="Times New Roman" panose="02020603050405020304" pitchFamily="18" charset="0"/>
              </a:rPr>
              <a:t>Giới thiệu và Tạo không gian An toàn cho Học tập</a:t>
            </a:r>
          </a:p>
          <a:p>
            <a:pPr marL="342900" indent="-342900">
              <a:lnSpc>
                <a:spcPct val="120000"/>
              </a:lnSpc>
              <a:defRPr/>
            </a:pPr>
            <a:r>
              <a:rPr lang="vi-VN" sz="2500" dirty="0">
                <a:latin typeface="Times New Roman" panose="02020603050405020304" pitchFamily="18" charset="0"/>
                <a:cs typeface="Times New Roman" panose="02020603050405020304" pitchFamily="18" charset="0"/>
              </a:rPr>
              <a:t>Định nghĩa về tính quyết đoán và thương lượng</a:t>
            </a:r>
          </a:p>
          <a:p>
            <a:pPr marL="342900" indent="-342900">
              <a:lnSpc>
                <a:spcPct val="120000"/>
              </a:lnSpc>
              <a:defRPr/>
            </a:pPr>
            <a:r>
              <a:rPr lang="vi-VN" sz="2500" dirty="0">
                <a:latin typeface="Times New Roman" panose="02020603050405020304" pitchFamily="18" charset="0"/>
                <a:cs typeface="Times New Roman" panose="02020603050405020304" pitchFamily="18" charset="0"/>
              </a:rPr>
              <a:t>Năm chiến lược để có được</a:t>
            </a:r>
          </a:p>
          <a:p>
            <a:pPr marL="342900" indent="-342900">
              <a:lnSpc>
                <a:spcPct val="120000"/>
              </a:lnSpc>
              <a:defRPr/>
            </a:pPr>
            <a:r>
              <a:rPr lang="vi-VN" sz="2500" dirty="0">
                <a:latin typeface="Times New Roman" panose="02020603050405020304" pitchFamily="18" charset="0"/>
                <a:cs typeface="Times New Roman" panose="02020603050405020304" pitchFamily="18" charset="0"/>
              </a:rPr>
              <a:t>Vị trí và Sở thích</a:t>
            </a:r>
          </a:p>
          <a:p>
            <a:pPr marL="342900" indent="-342900">
              <a:lnSpc>
                <a:spcPct val="120000"/>
              </a:lnSpc>
              <a:defRPr/>
            </a:pPr>
            <a:r>
              <a:rPr lang="vi-VN" sz="2500" dirty="0">
                <a:latin typeface="Times New Roman" panose="02020603050405020304" pitchFamily="18" charset="0"/>
                <a:cs typeface="Times New Roman" panose="02020603050405020304" pitchFamily="18" charset="0"/>
              </a:rPr>
              <a:t>Các chiến lược giao tiếp hiệu quả</a:t>
            </a:r>
          </a:p>
          <a:p>
            <a:pPr marL="342900" indent="-342900">
              <a:lnSpc>
                <a:spcPct val="120000"/>
              </a:lnSpc>
              <a:defRPr/>
            </a:pP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Tích cực lắng nghe</a:t>
            </a:r>
            <a:endParaRPr lang="en-US" sz="2500" dirty="0">
              <a:latin typeface="Times New Roman" panose="02020603050405020304" pitchFamily="18" charset="0"/>
              <a:cs typeface="Times New Roman" panose="02020603050405020304" pitchFamily="18" charset="0"/>
            </a:endParaRPr>
          </a:p>
          <a:p>
            <a:pPr marL="0" indent="0">
              <a:lnSpc>
                <a:spcPct val="120000"/>
              </a:lnSpc>
              <a:buNone/>
              <a:defRPr/>
            </a:pP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Chiến lược câu hỏi</a:t>
            </a:r>
          </a:p>
          <a:p>
            <a:pPr marL="0" indent="0">
              <a:lnSpc>
                <a:spcPct val="120000"/>
              </a:lnSpc>
              <a:buNone/>
              <a:defRPr/>
            </a:pPr>
            <a:r>
              <a:rPr lang="en-US" sz="2500" dirty="0">
                <a:latin typeface="Times New Roman" panose="02020603050405020304" pitchFamily="18" charset="0"/>
                <a:cs typeface="Times New Roman" panose="02020603050405020304" pitchFamily="18" charset="0"/>
              </a:rPr>
              <a:t>	* </a:t>
            </a:r>
            <a:r>
              <a:rPr lang="en-US" sz="2500" dirty="0">
                <a:solidFill>
                  <a:srgbClr val="FF0000"/>
                </a:solidFill>
                <a:latin typeface="Times New Roman" panose="02020603050405020304" pitchFamily="18" charset="0"/>
                <a:cs typeface="Times New Roman" panose="02020603050405020304" pitchFamily="18" charset="0"/>
              </a:rPr>
              <a:t>I Messages  </a:t>
            </a:r>
          </a:p>
          <a:p>
            <a:pPr marL="342900" indent="-342900">
              <a:lnSpc>
                <a:spcPct val="120000"/>
              </a:lnSpc>
              <a:defRPr/>
            </a:pP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Xác định mối quan tâm – Công Việc nhóm nhỏ</a:t>
            </a:r>
            <a:endParaRPr lang="en-US" sz="2500" dirty="0">
              <a:latin typeface="Times New Roman" panose="02020603050405020304" pitchFamily="18" charset="0"/>
              <a:cs typeface="Times New Roman" panose="02020603050405020304" pitchFamily="18" charset="0"/>
            </a:endParaRPr>
          </a:p>
          <a:p>
            <a:pPr marL="0" indent="0">
              <a:buFontTx/>
              <a:buNone/>
              <a:defRPr/>
            </a:pPr>
            <a:r>
              <a:rPr lang="en-US" dirty="0"/>
              <a:t>	</a:t>
            </a:r>
          </a:p>
        </p:txBody>
      </p:sp>
      <p:sp>
        <p:nvSpPr>
          <p:cNvPr id="5" name="TextBox 4"/>
          <p:cNvSpPr txBox="1"/>
          <p:nvPr/>
        </p:nvSpPr>
        <p:spPr>
          <a:xfrm>
            <a:off x="533400" y="381000"/>
            <a:ext cx="8153400" cy="892552"/>
          </a:xfrm>
          <a:prstGeom prst="rect">
            <a:avLst/>
          </a:prstGeom>
          <a:noFill/>
        </p:spPr>
        <p:txBody>
          <a:bodyPr wrap="square" rtlCol="0">
            <a:spAutoFit/>
          </a:bodyPr>
          <a:lstStyle/>
          <a:p>
            <a:pPr algn="ctr"/>
            <a:r>
              <a:rPr lang="vi-VN" sz="5200" dirty="0">
                <a:solidFill>
                  <a:srgbClr val="FFFFFF"/>
                </a:solidFill>
                <a:latin typeface="+mj-lt"/>
              </a:rPr>
              <a:t>Chương Trình Buổi Học</a:t>
            </a:r>
            <a:endParaRPr lang="en-US" sz="5200" dirty="0">
              <a:solidFill>
                <a:srgbClr val="FFFFFF"/>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219200"/>
            <a:ext cx="6324600" cy="1645920"/>
          </a:xfrm>
        </p:spPr>
        <p:txBody>
          <a:bodyPr/>
          <a:lstStyle/>
          <a:p>
            <a:pPr algn="l"/>
            <a:r>
              <a:rPr lang="vi-VN" sz="5000" dirty="0">
                <a:latin typeface="Times New Roman" panose="02020603050405020304" pitchFamily="18" charset="0"/>
                <a:cs typeface="Times New Roman" panose="02020603050405020304" pitchFamily="18" charset="0"/>
              </a:rPr>
              <a:t>Nghệ Thuật Đặt Câu Hỏi</a:t>
            </a:r>
            <a:endParaRPr lang="en-US" sz="5000" dirty="0">
              <a:latin typeface="Times New Roman" panose="02020603050405020304" pitchFamily="18" charset="0"/>
              <a:cs typeface="Times New Roman" panose="02020603050405020304" pitchFamily="18" charset="0"/>
            </a:endParaRPr>
          </a:p>
        </p:txBody>
      </p:sp>
      <p:pic>
        <p:nvPicPr>
          <p:cNvPr id="4" name="Picture 13" descr="MPj04305300000[1]"/>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38" b="100000" l="10000" r="96133"/>
                    </a14:imgEffect>
                  </a14:imgLayer>
                </a14:imgProps>
              </a:ext>
              <a:ext uri="{28A0092B-C50C-407E-A947-70E740481C1C}">
                <a14:useLocalDpi xmlns:a14="http://schemas.microsoft.com/office/drawing/2010/main" val="0"/>
              </a:ext>
            </a:extLst>
          </a:blip>
          <a:srcRect/>
          <a:stretch>
            <a:fillRect/>
          </a:stretch>
        </p:blipFill>
        <p:spPr bwMode="auto">
          <a:xfrm>
            <a:off x="2286000" y="3276601"/>
            <a:ext cx="4762923" cy="317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descr="MCj043154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45455">
            <a:off x="4855749" y="3663720"/>
            <a:ext cx="1561123" cy="1673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2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latin typeface="Times New Roman" panose="02020603050405020304" pitchFamily="18" charset="0"/>
                <a:cs typeface="Times New Roman" panose="02020603050405020304" pitchFamily="18" charset="0"/>
              </a:rPr>
              <a:t>Đặt Câu Hỏi Khuyến khích sự giao tiếp</a:t>
            </a:r>
            <a:endParaRPr lang="en-US" dirty="0">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a:xfrm>
            <a:off x="457200" y="1600200"/>
            <a:ext cx="8229600" cy="5029200"/>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80000"/>
              </a:lnSpc>
              <a:buFontTx/>
              <a:buNone/>
              <a:defRPr/>
            </a:pPr>
            <a:endParaRPr lang="en-US" sz="2500" u="sng" dirty="0">
              <a:latin typeface="Helvetica Light"/>
              <a:cs typeface="Helvetica Light"/>
            </a:endParaRPr>
          </a:p>
          <a:p>
            <a:pPr>
              <a:lnSpc>
                <a:spcPct val="80000"/>
              </a:lnSpc>
              <a:spcAft>
                <a:spcPct val="125000"/>
              </a:spcAft>
              <a:defRPr/>
            </a:pPr>
            <a:r>
              <a:rPr lang="vi-VN" sz="2500" dirty="0">
                <a:latin typeface="Times New Roman" panose="02020603050405020304" pitchFamily="18" charset="0"/>
                <a:cs typeface="Times New Roman" panose="02020603050405020304" pitchFamily="18" charset="0"/>
              </a:rPr>
              <a:t>Cho tôi biết nhiều hơn về ...</a:t>
            </a:r>
          </a:p>
          <a:p>
            <a:pPr>
              <a:lnSpc>
                <a:spcPct val="80000"/>
              </a:lnSpc>
              <a:spcAft>
                <a:spcPct val="125000"/>
              </a:spcAft>
              <a:defRPr/>
            </a:pPr>
            <a:r>
              <a:rPr lang="vi-VN" sz="2500" dirty="0">
                <a:latin typeface="Times New Roman" panose="02020603050405020304" pitchFamily="18" charset="0"/>
                <a:cs typeface="Times New Roman" panose="02020603050405020304" pitchFamily="18" charset="0"/>
              </a:rPr>
              <a:t>Tôi không chắc mình hiểu phần nào về ...</a:t>
            </a:r>
            <a:endParaRPr lang="en-US" sz="2500" dirty="0">
              <a:latin typeface="Times New Roman" panose="02020603050405020304" pitchFamily="18" charset="0"/>
              <a:cs typeface="Times New Roman" panose="02020603050405020304" pitchFamily="18" charset="0"/>
            </a:endParaRPr>
          </a:p>
          <a:p>
            <a:pPr>
              <a:lnSpc>
                <a:spcPct val="80000"/>
              </a:lnSpc>
              <a:spcAft>
                <a:spcPct val="125000"/>
              </a:spcAft>
              <a:defRPr/>
            </a:pPr>
            <a:r>
              <a:rPr lang="vi-VN" sz="2500" dirty="0">
                <a:latin typeface="Times New Roman" panose="02020603050405020304" pitchFamily="18" charset="0"/>
                <a:cs typeface="Times New Roman" panose="02020603050405020304" pitchFamily="18" charset="0"/>
              </a:rPr>
              <a:t>Hãy để tôi đảm bảo rằng tôi hiểu đúng ...</a:t>
            </a:r>
            <a:endParaRPr lang="en-US" sz="2500" dirty="0">
              <a:latin typeface="Times New Roman" panose="02020603050405020304" pitchFamily="18" charset="0"/>
              <a:cs typeface="Times New Roman" panose="02020603050405020304" pitchFamily="18" charset="0"/>
            </a:endParaRPr>
          </a:p>
          <a:p>
            <a:pPr>
              <a:lnSpc>
                <a:spcPct val="80000"/>
              </a:lnSpc>
              <a:spcAft>
                <a:spcPct val="125000"/>
              </a:spcAft>
              <a:defRPr/>
            </a:pPr>
            <a:r>
              <a:rPr lang="vi-VN" sz="2500" dirty="0">
                <a:latin typeface="Times New Roman" panose="02020603050405020304" pitchFamily="18" charset="0"/>
                <a:cs typeface="Times New Roman" panose="02020603050405020304" pitchFamily="18" charset="0"/>
              </a:rPr>
              <a:t>Bạn có thể giúp tôi hiểu không? </a:t>
            </a:r>
          </a:p>
          <a:p>
            <a:pPr>
              <a:lnSpc>
                <a:spcPct val="80000"/>
              </a:lnSpc>
              <a:spcAft>
                <a:spcPct val="125000"/>
              </a:spcAft>
              <a:defRPr/>
            </a:pPr>
            <a:r>
              <a:rPr lang="vi-VN" sz="2500" dirty="0">
                <a:latin typeface="Times New Roman" panose="02020603050405020304" pitchFamily="18" charset="0"/>
                <a:cs typeface="Times New Roman" panose="02020603050405020304" pitchFamily="18" charset="0"/>
              </a:rPr>
              <a:t>Bạn có thể giúp tôi hiểu rõ hơn về lý do yêu cầu của bạn không?</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1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latin typeface="Times New Roman" panose="02020603050405020304" pitchFamily="18" charset="0"/>
                <a:cs typeface="Times New Roman" panose="02020603050405020304" pitchFamily="18" charset="0"/>
              </a:rPr>
              <a:t>Nghệ thuật của Câu Hỏi</a:t>
            </a:r>
            <a:endParaRPr lang="en-US" dirty="0">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a:xfrm>
            <a:off x="457200" y="1981200"/>
            <a:ext cx="8229600" cy="4572000"/>
          </a:xfrm>
          <a:prstGeom prst="rect">
            <a:avLst/>
          </a:prstGeom>
        </p:spPr>
        <p:txBody>
          <a:bodyPr>
            <a:normAutofit fontScale="925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20000"/>
              </a:lnSpc>
              <a:spcAft>
                <a:spcPct val="125000"/>
              </a:spcAft>
              <a:defRPr/>
            </a:pPr>
            <a:r>
              <a:rPr lang="vi-VN" sz="2500" dirty="0">
                <a:latin typeface="Times New Roman" panose="02020603050405020304" pitchFamily="18" charset="0"/>
                <a:cs typeface="Times New Roman" panose="02020603050405020304" pitchFamily="18" charset="0"/>
              </a:rPr>
              <a:t>Giúp tôi hiểu quan điểm / nhận thức của bạn về các vấn đề</a:t>
            </a:r>
            <a:r>
              <a:rPr lang="en-US" sz="2500" dirty="0">
                <a:latin typeface="Times New Roman" panose="02020603050405020304" pitchFamily="18" charset="0"/>
                <a:cs typeface="Times New Roman" panose="02020603050405020304" pitchFamily="18" charset="0"/>
              </a:rPr>
              <a:t>.</a:t>
            </a:r>
          </a:p>
          <a:p>
            <a:pPr>
              <a:lnSpc>
                <a:spcPct val="120000"/>
              </a:lnSpc>
              <a:spcAft>
                <a:spcPct val="125000"/>
              </a:spcAft>
              <a:defRPr/>
            </a:pPr>
            <a:r>
              <a:rPr lang="vi-VN" sz="2500" dirty="0">
                <a:latin typeface="Times New Roman" panose="02020603050405020304" pitchFamily="18" charset="0"/>
                <a:cs typeface="Times New Roman" panose="02020603050405020304" pitchFamily="18" charset="0"/>
              </a:rPr>
              <a:t>Cho tôi biết thêm về cảm nhận của bạn về điều này ...</a:t>
            </a:r>
          </a:p>
          <a:p>
            <a:pPr>
              <a:lnSpc>
                <a:spcPct val="120000"/>
              </a:lnSpc>
              <a:spcAft>
                <a:spcPct val="125000"/>
              </a:spcAft>
              <a:defRPr/>
            </a:pPr>
            <a:r>
              <a:rPr lang="vi-VN" sz="2500" dirty="0">
                <a:latin typeface="Times New Roman" panose="02020603050405020304" pitchFamily="18" charset="0"/>
                <a:cs typeface="Times New Roman" panose="02020603050405020304" pitchFamily="18" charset="0"/>
              </a:rPr>
              <a:t>Điều gì sẽ xảy ra nếu điều này không được giải quyết ngày hôm nay?</a:t>
            </a:r>
            <a:r>
              <a:rPr lang="en-US" sz="2500" dirty="0">
                <a:latin typeface="Times New Roman" panose="02020603050405020304" pitchFamily="18" charset="0"/>
                <a:cs typeface="Times New Roman" panose="02020603050405020304" pitchFamily="18" charset="0"/>
              </a:rPr>
              <a:t> </a:t>
            </a:r>
          </a:p>
          <a:p>
            <a:pPr>
              <a:lnSpc>
                <a:spcPct val="120000"/>
              </a:lnSpc>
              <a:spcAft>
                <a:spcPct val="125000"/>
              </a:spcAft>
              <a:defRPr/>
            </a:pPr>
            <a:r>
              <a:rPr lang="vi-VN" sz="2500" dirty="0">
                <a:latin typeface="Times New Roman" panose="02020603050405020304" pitchFamily="18" charset="0"/>
                <a:cs typeface="Times New Roman" panose="02020603050405020304" pitchFamily="18" charset="0"/>
              </a:rPr>
              <a:t>Tôi muốn cảm ơn bạn thảo luận về vấn đề khó khăn như vậy với chúng tôi và hy vọng bạn có thể cho chúng tôi biết thêm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27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latin typeface="Times New Roman" panose="02020603050405020304" pitchFamily="18" charset="0"/>
                <a:cs typeface="Times New Roman" panose="02020603050405020304" pitchFamily="18" charset="0"/>
              </a:rPr>
              <a:t>Những câu hỏi khác</a:t>
            </a:r>
            <a:endParaRPr lang="en-US" dirty="0">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533401" y="2057400"/>
            <a:ext cx="7848601" cy="440740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20000"/>
              </a:lnSpc>
              <a:defRPr/>
            </a:pPr>
            <a:r>
              <a:rPr lang="vi-VN" sz="2500" dirty="0">
                <a:latin typeface="Times New Roman" panose="02020603050405020304" pitchFamily="18" charset="0"/>
                <a:cs typeface="Times New Roman" panose="02020603050405020304" pitchFamily="18" charset="0"/>
              </a:rPr>
              <a:t> Bạn sẽ trông như thế nào nếu vấn đề này được giải quyết? Bạn sẽ cảm thấy thế nào?</a:t>
            </a:r>
            <a:endParaRPr lang="en-US" sz="2500" dirty="0">
              <a:latin typeface="Times New Roman" panose="02020603050405020304" pitchFamily="18" charset="0"/>
              <a:cs typeface="Times New Roman" panose="02020603050405020304" pitchFamily="18" charset="0"/>
            </a:endParaRPr>
          </a:p>
          <a:p>
            <a:pPr marL="45720" indent="0">
              <a:lnSpc>
                <a:spcPct val="120000"/>
              </a:lnSpc>
              <a:buNone/>
              <a:defRPr/>
            </a:pPr>
            <a:endParaRPr lang="en-US" sz="1200" dirty="0">
              <a:latin typeface="Times New Roman" panose="02020603050405020304" pitchFamily="18" charset="0"/>
              <a:cs typeface="Times New Roman" panose="02020603050405020304" pitchFamily="18" charset="0"/>
            </a:endParaRPr>
          </a:p>
          <a:p>
            <a:pPr>
              <a:lnSpc>
                <a:spcPct val="120000"/>
              </a:lnSpc>
              <a:defRPr/>
            </a:pPr>
            <a:r>
              <a:rPr lang="vi-VN" sz="2500" dirty="0">
                <a:latin typeface="Times New Roman" panose="02020603050405020304" pitchFamily="18" charset="0"/>
                <a:cs typeface="Times New Roman" panose="02020603050405020304" pitchFamily="18" charset="0"/>
              </a:rPr>
              <a:t>Bạn có thể vẽ cho tôi một bức về tương lai nếu vấn đề này được giải quyết / không giải quyết? </a:t>
            </a:r>
            <a:endParaRPr lang="en-US" sz="1200" dirty="0">
              <a:latin typeface="Times New Roman" panose="02020603050405020304" pitchFamily="18" charset="0"/>
              <a:cs typeface="Times New Roman" panose="02020603050405020304" pitchFamily="18" charset="0"/>
            </a:endParaRPr>
          </a:p>
          <a:p>
            <a:pPr>
              <a:lnSpc>
                <a:spcPct val="120000"/>
              </a:lnSpc>
              <a:defRPr/>
            </a:pPr>
            <a:r>
              <a:rPr lang="vi-VN" sz="2500" dirty="0">
                <a:latin typeface="Times New Roman" panose="02020603050405020304" pitchFamily="18" charset="0"/>
                <a:cs typeface="Times New Roman" panose="02020603050405020304" pitchFamily="18" charset="0"/>
              </a:rPr>
              <a:t>Bạn có những ý tưởng nào có thể giúp giải quyết vấn đề này ? </a:t>
            </a:r>
            <a:endParaRPr lang="en-US" sz="2500" dirty="0">
              <a:latin typeface="Times New Roman" panose="02020603050405020304" pitchFamily="18" charset="0"/>
              <a:cs typeface="Times New Roman" panose="02020603050405020304" pitchFamily="18" charset="0"/>
            </a:endParaRPr>
          </a:p>
        </p:txBody>
      </p:sp>
      <p:pic>
        <p:nvPicPr>
          <p:cNvPr id="5" name="Picture 5" descr="MCj043441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334000"/>
            <a:ext cx="99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99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nodeType="afterEffect">
                                  <p:stCondLst>
                                    <p:cond delay="0"/>
                                  </p:stCondLst>
                                  <p:childTnLst>
                                    <p:animClr clrSpc="hsl" dir="cw">
                                      <p:cBhvr override="childStyle">
                                        <p:cTn id="6" dur="1000" fill="hold"/>
                                        <p:tgtEl>
                                          <p:spTgt spid="4">
                                            <p:txEl>
                                              <p:pRg st="0" end="0"/>
                                            </p:txEl>
                                          </p:spTgt>
                                        </p:tgtEl>
                                        <p:attrNameLst>
                                          <p:attrName>style.color</p:attrName>
                                        </p:attrNameLst>
                                      </p:cBhvr>
                                      <p:by>
                                        <p:hsl h="10842353" s="0" l="0"/>
                                      </p:by>
                                    </p:animClr>
                                    <p:animClr clrSpc="hsl" dir="cw">
                                      <p:cBhvr>
                                        <p:cTn id="7" dur="1000" fill="hold"/>
                                        <p:tgtEl>
                                          <p:spTgt spid="4">
                                            <p:txEl>
                                              <p:pRg st="0" end="0"/>
                                            </p:txEl>
                                          </p:spTgt>
                                        </p:tgtEl>
                                        <p:attrNameLst>
                                          <p:attrName>fillcolor</p:attrName>
                                        </p:attrNameLst>
                                      </p:cBhvr>
                                      <p:by>
                                        <p:hsl h="10842353" s="0" l="0"/>
                                      </p:by>
                                    </p:animClr>
                                    <p:animClr clrSpc="hsl" dir="cw">
                                      <p:cBhvr>
                                        <p:cTn id="8" dur="1000" fill="hold"/>
                                        <p:tgtEl>
                                          <p:spTgt spid="4">
                                            <p:txEl>
                                              <p:pRg st="0" end="0"/>
                                            </p:txEl>
                                          </p:spTgt>
                                        </p:tgtEl>
                                        <p:attrNameLst>
                                          <p:attrName>stroke.color</p:attrName>
                                        </p:attrNameLst>
                                      </p:cBhvr>
                                      <p:by>
                                        <p:hsl h="10842353" s="0" l="0"/>
                                      </p:by>
                                    </p:animClr>
                                    <p:set>
                                      <p:cBhvr>
                                        <p:cTn id="9" dur="1000" fill="hold"/>
                                        <p:tgtEl>
                                          <p:spTgt spid="4">
                                            <p:txEl>
                                              <p:pRg st="0" end="0"/>
                                            </p:txEl>
                                          </p:spTgt>
                                        </p:tgtEl>
                                        <p:attrNameLst>
                                          <p:attrName>fill.type</p:attrName>
                                        </p:attrNameLst>
                                      </p:cBhvr>
                                      <p:to>
                                        <p:strVal val="solid"/>
                                      </p:to>
                                    </p:set>
                                  </p:childTnLst>
                                </p:cTn>
                              </p:par>
                            </p:childTnLst>
                          </p:cTn>
                        </p:par>
                        <p:par>
                          <p:cTn id="10" fill="hold">
                            <p:stCondLst>
                              <p:cond delay="1000"/>
                            </p:stCondLst>
                            <p:childTnLst>
                              <p:par>
                                <p:cTn id="11" presetID="23" presetClass="emph" presetSubtype="0" fill="hold" nodeType="afterEffect">
                                  <p:stCondLst>
                                    <p:cond delay="0"/>
                                  </p:stCondLst>
                                  <p:childTnLst>
                                    <p:animClr clrSpc="hsl" dir="cw">
                                      <p:cBhvr override="childStyle">
                                        <p:cTn id="12" dur="1000" fill="hold"/>
                                        <p:tgtEl>
                                          <p:spTgt spid="4">
                                            <p:txEl>
                                              <p:pRg st="2" end="2"/>
                                            </p:txEl>
                                          </p:spTgt>
                                        </p:tgtEl>
                                        <p:attrNameLst>
                                          <p:attrName>style.color</p:attrName>
                                        </p:attrNameLst>
                                      </p:cBhvr>
                                      <p:by>
                                        <p:hsl h="10842353" s="0" l="0"/>
                                      </p:by>
                                    </p:animClr>
                                    <p:animClr clrSpc="hsl" dir="cw">
                                      <p:cBhvr>
                                        <p:cTn id="13" dur="1000" fill="hold"/>
                                        <p:tgtEl>
                                          <p:spTgt spid="4">
                                            <p:txEl>
                                              <p:pRg st="2" end="2"/>
                                            </p:txEl>
                                          </p:spTgt>
                                        </p:tgtEl>
                                        <p:attrNameLst>
                                          <p:attrName>fillcolor</p:attrName>
                                        </p:attrNameLst>
                                      </p:cBhvr>
                                      <p:by>
                                        <p:hsl h="10842353" s="0" l="0"/>
                                      </p:by>
                                    </p:animClr>
                                    <p:animClr clrSpc="hsl" dir="cw">
                                      <p:cBhvr>
                                        <p:cTn id="14" dur="1000" fill="hold"/>
                                        <p:tgtEl>
                                          <p:spTgt spid="4">
                                            <p:txEl>
                                              <p:pRg st="2" end="2"/>
                                            </p:txEl>
                                          </p:spTgt>
                                        </p:tgtEl>
                                        <p:attrNameLst>
                                          <p:attrName>stroke.color</p:attrName>
                                        </p:attrNameLst>
                                      </p:cBhvr>
                                      <p:by>
                                        <p:hsl h="10842353" s="0" l="0"/>
                                      </p:by>
                                    </p:animClr>
                                    <p:set>
                                      <p:cBhvr>
                                        <p:cTn id="15" dur="1000" fill="hold"/>
                                        <p:tgtEl>
                                          <p:spTgt spid="4">
                                            <p:txEl>
                                              <p:pRg st="2" end="2"/>
                                            </p:txEl>
                                          </p:spTgt>
                                        </p:tgtEl>
                                        <p:attrNameLst>
                                          <p:attrName>fill.type</p:attrName>
                                        </p:attrNameLst>
                                      </p:cBhvr>
                                      <p:to>
                                        <p:strVal val="solid"/>
                                      </p:to>
                                    </p:set>
                                  </p:childTnLst>
                                </p:cTn>
                              </p:par>
                            </p:childTnLst>
                          </p:cTn>
                        </p:par>
                        <p:par>
                          <p:cTn id="16" fill="hold">
                            <p:stCondLst>
                              <p:cond delay="2000"/>
                            </p:stCondLst>
                            <p:childTnLst>
                              <p:par>
                                <p:cTn id="17" presetID="23" presetClass="emph" presetSubtype="0" fill="hold" nodeType="afterEffect">
                                  <p:stCondLst>
                                    <p:cond delay="0"/>
                                  </p:stCondLst>
                                  <p:childTnLst>
                                    <p:animClr clrSpc="hsl" dir="cw">
                                      <p:cBhvr override="childStyle">
                                        <p:cTn id="18" dur="1000" fill="hold"/>
                                        <p:tgtEl>
                                          <p:spTgt spid="4">
                                            <p:txEl>
                                              <p:pRg st="3" end="3"/>
                                            </p:txEl>
                                          </p:spTgt>
                                        </p:tgtEl>
                                        <p:attrNameLst>
                                          <p:attrName>style.color</p:attrName>
                                        </p:attrNameLst>
                                      </p:cBhvr>
                                      <p:by>
                                        <p:hsl h="10842353" s="0" l="0"/>
                                      </p:by>
                                    </p:animClr>
                                    <p:animClr clrSpc="hsl" dir="cw">
                                      <p:cBhvr>
                                        <p:cTn id="19" dur="1000" fill="hold"/>
                                        <p:tgtEl>
                                          <p:spTgt spid="4">
                                            <p:txEl>
                                              <p:pRg st="3" end="3"/>
                                            </p:txEl>
                                          </p:spTgt>
                                        </p:tgtEl>
                                        <p:attrNameLst>
                                          <p:attrName>fillcolor</p:attrName>
                                        </p:attrNameLst>
                                      </p:cBhvr>
                                      <p:by>
                                        <p:hsl h="10842353" s="0" l="0"/>
                                      </p:by>
                                    </p:animClr>
                                    <p:animClr clrSpc="hsl" dir="cw">
                                      <p:cBhvr>
                                        <p:cTn id="20" dur="1000" fill="hold"/>
                                        <p:tgtEl>
                                          <p:spTgt spid="4">
                                            <p:txEl>
                                              <p:pRg st="3" end="3"/>
                                            </p:txEl>
                                          </p:spTgt>
                                        </p:tgtEl>
                                        <p:attrNameLst>
                                          <p:attrName>stroke.color</p:attrName>
                                        </p:attrNameLst>
                                      </p:cBhvr>
                                      <p:by>
                                        <p:hsl h="10842353" s="0" l="0"/>
                                      </p:by>
                                    </p:animClr>
                                    <p:set>
                                      <p:cBhvr>
                                        <p:cTn id="21" dur="10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latin typeface="Times New Roman" panose="02020603050405020304" pitchFamily="18" charset="0"/>
                <a:cs typeface="Times New Roman" panose="02020603050405020304" pitchFamily="18" charset="0"/>
              </a:rPr>
              <a:t>Những điều nên tránh</a:t>
            </a:r>
            <a:endParaRPr lang="en-US" dirty="0">
              <a:latin typeface="Times New Roman" panose="02020603050405020304" pitchFamily="18" charset="0"/>
              <a:cs typeface="Times New Roman" panose="02020603050405020304" pitchFamily="18" charset="0"/>
            </a:endParaRPr>
          </a:p>
        </p:txBody>
      </p:sp>
      <p:sp>
        <p:nvSpPr>
          <p:cNvPr id="4" name="Rectangle 3"/>
          <p:cNvSpPr>
            <a:spLocks noGrp="1" noChangeArrowheads="1"/>
          </p:cNvSpPr>
          <p:nvPr>
            <p:ph idx="1"/>
          </p:nvPr>
        </p:nvSpPr>
        <p:spPr>
          <a:xfrm>
            <a:off x="838201" y="2133600"/>
            <a:ext cx="7543801" cy="4407408"/>
          </a:xfrm>
        </p:spPr>
        <p:txBody>
          <a:bodyPr>
            <a:normAutofit/>
          </a:bodyPr>
          <a:lstStyle/>
          <a:p>
            <a:pPr eaLnBrk="1" hangingPunct="1">
              <a:lnSpc>
                <a:spcPct val="120000"/>
              </a:lnSpc>
              <a:defRPr/>
            </a:pPr>
            <a:r>
              <a:rPr lang="vi-VN" sz="2500" dirty="0">
                <a:solidFill>
                  <a:schemeClr val="tx2"/>
                </a:solidFill>
                <a:latin typeface="Times New Roman" panose="02020603050405020304" pitchFamily="18" charset="0"/>
                <a:cs typeface="Times New Roman" panose="02020603050405020304" pitchFamily="18" charset="0"/>
              </a:rPr>
              <a:t>Tránh đặt câu hỏi có thể trả lời bằng “có hoặc không”.  </a:t>
            </a:r>
            <a:endParaRPr lang="en-US" sz="1200" dirty="0">
              <a:solidFill>
                <a:schemeClr val="tx2"/>
              </a:solidFill>
              <a:latin typeface="Times New Roman" panose="02020603050405020304" pitchFamily="18" charset="0"/>
              <a:cs typeface="Times New Roman" panose="02020603050405020304" pitchFamily="18" charset="0"/>
            </a:endParaRPr>
          </a:p>
          <a:p>
            <a:pPr eaLnBrk="1" hangingPunct="1">
              <a:lnSpc>
                <a:spcPct val="120000"/>
              </a:lnSpc>
              <a:defRPr/>
            </a:pPr>
            <a:r>
              <a:rPr lang="vi-VN" sz="2500" dirty="0">
                <a:solidFill>
                  <a:schemeClr val="tx2"/>
                </a:solidFill>
                <a:latin typeface="Times New Roman" panose="02020603050405020304" pitchFamily="18" charset="0"/>
                <a:cs typeface="Times New Roman" panose="02020603050405020304" pitchFamily="18" charset="0"/>
              </a:rPr>
              <a:t>Tránh đặt câu hỏi bắt đầu bằng “tại sao”?</a:t>
            </a:r>
            <a:r>
              <a:rPr lang="en-US" sz="2500" dirty="0">
                <a:solidFill>
                  <a:schemeClr val="tx2"/>
                </a:solidFill>
                <a:latin typeface="Times New Roman" panose="02020603050405020304" pitchFamily="18" charset="0"/>
                <a:cs typeface="Times New Roman" panose="02020603050405020304" pitchFamily="18" charset="0"/>
              </a:rPr>
              <a:t>.</a:t>
            </a:r>
          </a:p>
          <a:p>
            <a:pPr marL="45720" indent="0" eaLnBrk="1" hangingPunct="1">
              <a:lnSpc>
                <a:spcPct val="120000"/>
              </a:lnSpc>
              <a:buNone/>
              <a:defRPr/>
            </a:pPr>
            <a:endParaRPr lang="en-US" sz="1200" dirty="0">
              <a:solidFill>
                <a:schemeClr val="tx2"/>
              </a:solidFill>
              <a:latin typeface="Times New Roman" panose="02020603050405020304" pitchFamily="18" charset="0"/>
              <a:cs typeface="Times New Roman" panose="02020603050405020304" pitchFamily="18" charset="0"/>
            </a:endParaRPr>
          </a:p>
          <a:p>
            <a:pPr eaLnBrk="1" hangingPunct="1">
              <a:lnSpc>
                <a:spcPct val="120000"/>
              </a:lnSpc>
              <a:defRPr/>
            </a:pPr>
            <a:r>
              <a:rPr lang="vi-VN" sz="2500" dirty="0">
                <a:solidFill>
                  <a:schemeClr val="tx2"/>
                </a:solidFill>
                <a:latin typeface="Times New Roman" panose="02020603050405020304" pitchFamily="18" charset="0"/>
                <a:cs typeface="Times New Roman" panose="02020603050405020304" pitchFamily="18" charset="0"/>
              </a:rPr>
              <a:t>Tránh yêu cầu bất cứ ai nói về “khía cạnh” của họ. </a:t>
            </a:r>
            <a:endParaRPr lang="en-US" sz="25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9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nodeType="afterEffect">
                                  <p:stCondLst>
                                    <p:cond delay="0"/>
                                  </p:stCondLst>
                                  <p:childTnLst>
                                    <p:animClr clrSpc="hsl" dir="cw">
                                      <p:cBhvr override="childStyle">
                                        <p:cTn id="6" dur="1000" fill="hold"/>
                                        <p:tgtEl>
                                          <p:spTgt spid="4">
                                            <p:txEl>
                                              <p:pRg st="0" end="0"/>
                                            </p:txEl>
                                          </p:spTgt>
                                        </p:tgtEl>
                                        <p:attrNameLst>
                                          <p:attrName>style.color</p:attrName>
                                        </p:attrNameLst>
                                      </p:cBhvr>
                                      <p:by>
                                        <p:hsl h="10842353" s="0" l="0"/>
                                      </p:by>
                                    </p:animClr>
                                    <p:animClr clrSpc="hsl" dir="cw">
                                      <p:cBhvr>
                                        <p:cTn id="7" dur="1000" fill="hold"/>
                                        <p:tgtEl>
                                          <p:spTgt spid="4">
                                            <p:txEl>
                                              <p:pRg st="0" end="0"/>
                                            </p:txEl>
                                          </p:spTgt>
                                        </p:tgtEl>
                                        <p:attrNameLst>
                                          <p:attrName>fillcolor</p:attrName>
                                        </p:attrNameLst>
                                      </p:cBhvr>
                                      <p:by>
                                        <p:hsl h="10842353" s="0" l="0"/>
                                      </p:by>
                                    </p:animClr>
                                    <p:animClr clrSpc="hsl" dir="cw">
                                      <p:cBhvr>
                                        <p:cTn id="8" dur="1000" fill="hold"/>
                                        <p:tgtEl>
                                          <p:spTgt spid="4">
                                            <p:txEl>
                                              <p:pRg st="0" end="0"/>
                                            </p:txEl>
                                          </p:spTgt>
                                        </p:tgtEl>
                                        <p:attrNameLst>
                                          <p:attrName>stroke.color</p:attrName>
                                        </p:attrNameLst>
                                      </p:cBhvr>
                                      <p:by>
                                        <p:hsl h="10842353" s="0" l="0"/>
                                      </p:by>
                                    </p:animClr>
                                    <p:set>
                                      <p:cBhvr>
                                        <p:cTn id="9" dur="1000" fill="hold"/>
                                        <p:tgtEl>
                                          <p:spTgt spid="4">
                                            <p:txEl>
                                              <p:pRg st="0" end="0"/>
                                            </p:txEl>
                                          </p:spTgt>
                                        </p:tgtEl>
                                        <p:attrNameLst>
                                          <p:attrName>fill.type</p:attrName>
                                        </p:attrNameLst>
                                      </p:cBhvr>
                                      <p:to>
                                        <p:strVal val="solid"/>
                                      </p:to>
                                    </p:set>
                                  </p:childTnLst>
                                </p:cTn>
                              </p:par>
                            </p:childTnLst>
                          </p:cTn>
                        </p:par>
                        <p:par>
                          <p:cTn id="10" fill="hold">
                            <p:stCondLst>
                              <p:cond delay="1000"/>
                            </p:stCondLst>
                            <p:childTnLst>
                              <p:par>
                                <p:cTn id="11" presetID="23" presetClass="emph" presetSubtype="0" fill="hold" nodeType="afterEffect">
                                  <p:stCondLst>
                                    <p:cond delay="0"/>
                                  </p:stCondLst>
                                  <p:childTnLst>
                                    <p:animClr clrSpc="hsl" dir="cw">
                                      <p:cBhvr override="childStyle">
                                        <p:cTn id="12" dur="1000" fill="hold"/>
                                        <p:tgtEl>
                                          <p:spTgt spid="4">
                                            <p:txEl>
                                              <p:pRg st="1" end="1"/>
                                            </p:txEl>
                                          </p:spTgt>
                                        </p:tgtEl>
                                        <p:attrNameLst>
                                          <p:attrName>style.color</p:attrName>
                                        </p:attrNameLst>
                                      </p:cBhvr>
                                      <p:by>
                                        <p:hsl h="10842353" s="0" l="0"/>
                                      </p:by>
                                    </p:animClr>
                                    <p:animClr clrSpc="hsl" dir="cw">
                                      <p:cBhvr>
                                        <p:cTn id="13" dur="1000" fill="hold"/>
                                        <p:tgtEl>
                                          <p:spTgt spid="4">
                                            <p:txEl>
                                              <p:pRg st="1" end="1"/>
                                            </p:txEl>
                                          </p:spTgt>
                                        </p:tgtEl>
                                        <p:attrNameLst>
                                          <p:attrName>fillcolor</p:attrName>
                                        </p:attrNameLst>
                                      </p:cBhvr>
                                      <p:by>
                                        <p:hsl h="10842353" s="0" l="0"/>
                                      </p:by>
                                    </p:animClr>
                                    <p:animClr clrSpc="hsl" dir="cw">
                                      <p:cBhvr>
                                        <p:cTn id="14" dur="1000" fill="hold"/>
                                        <p:tgtEl>
                                          <p:spTgt spid="4">
                                            <p:txEl>
                                              <p:pRg st="1" end="1"/>
                                            </p:txEl>
                                          </p:spTgt>
                                        </p:tgtEl>
                                        <p:attrNameLst>
                                          <p:attrName>stroke.color</p:attrName>
                                        </p:attrNameLst>
                                      </p:cBhvr>
                                      <p:by>
                                        <p:hsl h="10842353" s="0" l="0"/>
                                      </p:by>
                                    </p:animClr>
                                    <p:set>
                                      <p:cBhvr>
                                        <p:cTn id="15" dur="1000" fill="hold"/>
                                        <p:tgtEl>
                                          <p:spTgt spid="4">
                                            <p:txEl>
                                              <p:pRg st="1" end="1"/>
                                            </p:txEl>
                                          </p:spTgt>
                                        </p:tgtEl>
                                        <p:attrNameLst>
                                          <p:attrName>fill.type</p:attrName>
                                        </p:attrNameLst>
                                      </p:cBhvr>
                                      <p:to>
                                        <p:strVal val="solid"/>
                                      </p:to>
                                    </p:set>
                                  </p:childTnLst>
                                </p:cTn>
                              </p:par>
                            </p:childTnLst>
                          </p:cTn>
                        </p:par>
                        <p:par>
                          <p:cTn id="16" fill="hold">
                            <p:stCondLst>
                              <p:cond delay="2000"/>
                            </p:stCondLst>
                            <p:childTnLst>
                              <p:par>
                                <p:cTn id="17" presetID="23" presetClass="emph" presetSubtype="0" fill="hold" nodeType="afterEffect">
                                  <p:stCondLst>
                                    <p:cond delay="0"/>
                                  </p:stCondLst>
                                  <p:childTnLst>
                                    <p:animClr clrSpc="hsl" dir="cw">
                                      <p:cBhvr override="childStyle">
                                        <p:cTn id="18" dur="1000" fill="hold"/>
                                        <p:tgtEl>
                                          <p:spTgt spid="4">
                                            <p:txEl>
                                              <p:pRg st="3" end="3"/>
                                            </p:txEl>
                                          </p:spTgt>
                                        </p:tgtEl>
                                        <p:attrNameLst>
                                          <p:attrName>style.color</p:attrName>
                                        </p:attrNameLst>
                                      </p:cBhvr>
                                      <p:by>
                                        <p:hsl h="10842353" s="0" l="0"/>
                                      </p:by>
                                    </p:animClr>
                                    <p:animClr clrSpc="hsl" dir="cw">
                                      <p:cBhvr>
                                        <p:cTn id="19" dur="1000" fill="hold"/>
                                        <p:tgtEl>
                                          <p:spTgt spid="4">
                                            <p:txEl>
                                              <p:pRg st="3" end="3"/>
                                            </p:txEl>
                                          </p:spTgt>
                                        </p:tgtEl>
                                        <p:attrNameLst>
                                          <p:attrName>fillcolor</p:attrName>
                                        </p:attrNameLst>
                                      </p:cBhvr>
                                      <p:by>
                                        <p:hsl h="10842353" s="0" l="0"/>
                                      </p:by>
                                    </p:animClr>
                                    <p:animClr clrSpc="hsl" dir="cw">
                                      <p:cBhvr>
                                        <p:cTn id="20" dur="1000" fill="hold"/>
                                        <p:tgtEl>
                                          <p:spTgt spid="4">
                                            <p:txEl>
                                              <p:pRg st="3" end="3"/>
                                            </p:txEl>
                                          </p:spTgt>
                                        </p:tgtEl>
                                        <p:attrNameLst>
                                          <p:attrName>stroke.color</p:attrName>
                                        </p:attrNameLst>
                                      </p:cBhvr>
                                      <p:by>
                                        <p:hsl h="10842353" s="0" l="0"/>
                                      </p:by>
                                    </p:animClr>
                                    <p:set>
                                      <p:cBhvr>
                                        <p:cTn id="21" dur="10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latin typeface="Times New Roman" panose="02020603050405020304" pitchFamily="18" charset="0"/>
                <a:cs typeface="Times New Roman" panose="02020603050405020304" pitchFamily="18" charset="0"/>
              </a:rPr>
              <a:t>Những câu hỏi Mẫu</a:t>
            </a:r>
            <a:endParaRPr lang="en-US" dirty="0">
              <a:latin typeface="Times New Roman" panose="02020603050405020304" pitchFamily="18" charset="0"/>
              <a:cs typeface="Times New Roman" panose="02020603050405020304" pitchFamily="18" charset="0"/>
            </a:endParaRPr>
          </a:p>
        </p:txBody>
      </p:sp>
      <p:sp>
        <p:nvSpPr>
          <p:cNvPr id="4" name="Rectangle 3"/>
          <p:cNvSpPr>
            <a:spLocks noGrp="1" noChangeArrowheads="1"/>
          </p:cNvSpPr>
          <p:nvPr>
            <p:ph idx="1"/>
          </p:nvPr>
        </p:nvSpPr>
        <p:spPr>
          <a:xfrm>
            <a:off x="381000" y="1752600"/>
            <a:ext cx="8407893" cy="5105401"/>
          </a:xfrm>
        </p:spPr>
        <p:txBody>
          <a:bodyPr>
            <a:normAutofit/>
          </a:bodyPr>
          <a:lstStyle/>
          <a:p>
            <a:pPr eaLnBrk="1" hangingPunct="1">
              <a:lnSpc>
                <a:spcPct val="90000"/>
              </a:lnSpc>
              <a:spcAft>
                <a:spcPct val="50000"/>
              </a:spcAft>
              <a:buFont typeface="Wingdings" charset="0"/>
              <a:buChar char="§"/>
              <a:defRPr/>
            </a:pPr>
            <a:r>
              <a:rPr lang="vi-VN" sz="2500" dirty="0">
                <a:effectLst/>
                <a:latin typeface="Times New Roman" panose="02020603050405020304" pitchFamily="18" charset="0"/>
                <a:cs typeface="Times New Roman" panose="02020603050405020304" pitchFamily="18" charset="0"/>
              </a:rPr>
              <a:t>Điều gì có thể có lợi khi bạn / tình huống này không thay đổi? </a:t>
            </a:r>
          </a:p>
          <a:p>
            <a:pPr eaLnBrk="1" hangingPunct="1">
              <a:lnSpc>
                <a:spcPct val="90000"/>
              </a:lnSpc>
              <a:spcAft>
                <a:spcPct val="50000"/>
              </a:spcAft>
              <a:buFont typeface="Wingdings" charset="0"/>
              <a:buChar char="§"/>
              <a:defRPr/>
            </a:pPr>
            <a:r>
              <a:rPr lang="vi-VN" sz="2500" dirty="0">
                <a:effectLst/>
                <a:latin typeface="Times New Roman" panose="02020603050405020304" pitchFamily="18" charset="0"/>
                <a:cs typeface="Times New Roman" panose="02020603050405020304" pitchFamily="18" charset="0"/>
              </a:rPr>
              <a:t>Hậu quả tồi tệ nhất sẽ là gì nếu tôi / bạn không làm gì cả? </a:t>
            </a:r>
          </a:p>
          <a:p>
            <a:pPr eaLnBrk="1" hangingPunct="1">
              <a:lnSpc>
                <a:spcPct val="90000"/>
              </a:lnSpc>
              <a:spcAft>
                <a:spcPct val="50000"/>
              </a:spcAft>
              <a:buFont typeface="Wingdings" charset="0"/>
              <a:buChar char="§"/>
              <a:defRPr/>
            </a:pPr>
            <a:r>
              <a:rPr lang="vi-VN" sz="2500" dirty="0">
                <a:effectLst/>
                <a:latin typeface="Times New Roman" panose="02020603050405020304" pitchFamily="18" charset="0"/>
                <a:cs typeface="Times New Roman" panose="02020603050405020304" pitchFamily="18" charset="0"/>
              </a:rPr>
              <a:t>Bạn sẽ nhận thấy điều gì khi anh ấy / cô ấy thật sự quan tâm đến giải quyết tình huống này? </a:t>
            </a:r>
          </a:p>
          <a:p>
            <a:pPr eaLnBrk="1" hangingPunct="1">
              <a:lnSpc>
                <a:spcPct val="90000"/>
              </a:lnSpc>
              <a:spcAft>
                <a:spcPct val="50000"/>
              </a:spcAft>
              <a:buFont typeface="Wingdings" charset="0"/>
              <a:buChar char="§"/>
              <a:defRPr/>
            </a:pPr>
            <a:r>
              <a:rPr lang="vi-VN" sz="2500" dirty="0">
                <a:effectLst/>
                <a:latin typeface="Times New Roman" panose="02020603050405020304" pitchFamily="18" charset="0"/>
                <a:cs typeface="Times New Roman" panose="02020603050405020304" pitchFamily="18" charset="0"/>
              </a:rPr>
              <a:t>Làm thế nào bạn biết khi sự tranh dấu kết thúc? </a:t>
            </a:r>
            <a:endParaRPr lang="en-US" sz="2500" dirty="0">
              <a:effectLst/>
              <a:latin typeface="Times New Roman" panose="02020603050405020304" pitchFamily="18" charset="0"/>
              <a:cs typeface="Times New Roman" panose="02020603050405020304" pitchFamily="18" charset="0"/>
            </a:endParaRPr>
          </a:p>
          <a:p>
            <a:pPr eaLnBrk="1" hangingPunct="1">
              <a:lnSpc>
                <a:spcPct val="90000"/>
              </a:lnSpc>
              <a:spcAft>
                <a:spcPct val="50000"/>
              </a:spcAft>
              <a:buFont typeface="Wingdings" charset="0"/>
              <a:buChar char="§"/>
              <a:defRPr/>
            </a:pPr>
            <a:r>
              <a:rPr lang="vi-VN" sz="2500" dirty="0">
                <a:effectLst/>
                <a:latin typeface="Times New Roman" panose="02020603050405020304" pitchFamily="18" charset="0"/>
                <a:cs typeface="Times New Roman" panose="02020603050405020304" pitchFamily="18" charset="0"/>
              </a:rPr>
              <a:t>Nếu đây không phải về bạn/tôi, bạn/tôi sẽ nhận thấy điều gì ? </a:t>
            </a:r>
            <a:endParaRPr lang="en-US" sz="2500" dirty="0">
              <a:effectLst/>
              <a:latin typeface="Times New Roman" panose="02020603050405020304" pitchFamily="18" charset="0"/>
              <a:cs typeface="Times New Roman" panose="02020603050405020304" pitchFamily="18" charset="0"/>
            </a:endParaRPr>
          </a:p>
          <a:p>
            <a:pPr eaLnBrk="1" hangingPunct="1">
              <a:lnSpc>
                <a:spcPct val="90000"/>
              </a:lnSpc>
              <a:spcAft>
                <a:spcPct val="50000"/>
              </a:spcAft>
              <a:buFont typeface="Wingdings" charset="0"/>
              <a:buChar char="§"/>
              <a:defRPr/>
            </a:pPr>
            <a:r>
              <a:rPr lang="vi-VN" sz="2500" dirty="0">
                <a:effectLst/>
                <a:latin typeface="Times New Roman" panose="02020603050405020304" pitchFamily="18" charset="0"/>
                <a:cs typeface="Times New Roman" panose="02020603050405020304" pitchFamily="18" charset="0"/>
              </a:rPr>
              <a:t>Ý định của bạn là gì?</a:t>
            </a:r>
            <a:endParaRPr lang="en-US" sz="2400" dirty="0">
              <a:effectLst/>
            </a:endParaRPr>
          </a:p>
        </p:txBody>
      </p:sp>
    </p:spTree>
    <p:extLst>
      <p:ext uri="{BB962C8B-B14F-4D97-AF65-F5344CB8AC3E}">
        <p14:creationId xmlns:p14="http://schemas.microsoft.com/office/powerpoint/2010/main" val="6707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2"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7" presetClass="entr" presetSubtype="2"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7" presetClass="entr" presetSubtype="2"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par>
                                <p:cTn id="24" presetID="7" presetClass="entr" presetSubtype="2"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ppt_y"/>
                                          </p:val>
                                        </p:tav>
                                        <p:tav tm="100000">
                                          <p:val>
                                            <p:strVal val="#ppt_y"/>
                                          </p:val>
                                        </p:tav>
                                      </p:tavLst>
                                    </p:anim>
                                  </p:childTnLst>
                                </p:cTn>
                              </p:par>
                              <p:par>
                                <p:cTn id="28" presetID="7" presetClass="entr" presetSubtype="2"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752600"/>
            <a:ext cx="8229600" cy="4724400"/>
          </a:xfrm>
        </p:spPr>
        <p:txBody>
          <a:bodyPr>
            <a:normAutofit fontScale="92500" lnSpcReduction="20000"/>
          </a:bodyPr>
          <a:lstStyle/>
          <a:p>
            <a:pPr eaLnBrk="1" hangingPunct="1">
              <a:lnSpc>
                <a:spcPct val="80000"/>
              </a:lnSpc>
              <a:spcAft>
                <a:spcPct val="50000"/>
              </a:spcAft>
              <a:buFont typeface="Wingdings" charset="0"/>
              <a:buChar char="§"/>
              <a:defRPr/>
            </a:pPr>
            <a:r>
              <a:rPr lang="vi-VN" sz="2400" b="1" dirty="0">
                <a:effectLst/>
                <a:latin typeface="Helvetica Light"/>
                <a:cs typeface="Helvetica Light"/>
              </a:rPr>
              <a:t>Làm sao bạn biết được ý định của anh ấy/cô ấy là chân thành? </a:t>
            </a:r>
          </a:p>
          <a:p>
            <a:pPr eaLnBrk="1" hangingPunct="1">
              <a:lnSpc>
                <a:spcPct val="80000"/>
              </a:lnSpc>
              <a:spcAft>
                <a:spcPct val="50000"/>
              </a:spcAft>
              <a:buFont typeface="Wingdings" charset="0"/>
              <a:buChar char="§"/>
              <a:defRPr/>
            </a:pPr>
            <a:r>
              <a:rPr lang="vi-VN" sz="2400" b="1" dirty="0">
                <a:effectLst/>
                <a:latin typeface="Helvetica Light"/>
                <a:cs typeface="Helvetica Light"/>
              </a:rPr>
              <a:t>Điều gì cần được thay đổi để để mọi thứ trở nên khác biệt? </a:t>
            </a:r>
          </a:p>
          <a:p>
            <a:pPr eaLnBrk="1" hangingPunct="1">
              <a:lnSpc>
                <a:spcPct val="80000"/>
              </a:lnSpc>
              <a:spcAft>
                <a:spcPct val="50000"/>
              </a:spcAft>
              <a:buFont typeface="Wingdings" charset="0"/>
              <a:buChar char="§"/>
              <a:defRPr/>
            </a:pPr>
            <a:r>
              <a:rPr lang="vi-VN" sz="2400" b="1" dirty="0">
                <a:effectLst/>
                <a:latin typeface="Helvetica Light"/>
                <a:cs typeface="Helvetica Light"/>
              </a:rPr>
              <a:t>Bạn đã làm điều gì khác biệt để dẫn đến những kết quả này? </a:t>
            </a:r>
            <a:endParaRPr lang="en-US" sz="2400" b="1" dirty="0">
              <a:effectLst/>
              <a:latin typeface="Helvetica Light"/>
              <a:cs typeface="Helvetica Light"/>
            </a:endParaRPr>
          </a:p>
          <a:p>
            <a:pPr eaLnBrk="1" hangingPunct="1">
              <a:lnSpc>
                <a:spcPct val="80000"/>
              </a:lnSpc>
              <a:spcAft>
                <a:spcPct val="50000"/>
              </a:spcAft>
              <a:buFont typeface="Wingdings" charset="0"/>
              <a:buChar char="§"/>
              <a:defRPr/>
            </a:pPr>
            <a:r>
              <a:rPr lang="vi-VN" sz="2400" b="1" dirty="0">
                <a:effectLst/>
                <a:latin typeface="Helvetica Light"/>
                <a:cs typeface="Helvetica Light"/>
              </a:rPr>
              <a:t>Điều này được xử lý như thế nào để được kết quả tích cực? </a:t>
            </a:r>
          </a:p>
          <a:p>
            <a:pPr eaLnBrk="1" hangingPunct="1">
              <a:lnSpc>
                <a:spcPct val="80000"/>
              </a:lnSpc>
              <a:spcAft>
                <a:spcPct val="50000"/>
              </a:spcAft>
              <a:buFont typeface="Wingdings" charset="0"/>
              <a:buChar char="§"/>
              <a:defRPr/>
            </a:pPr>
            <a:r>
              <a:rPr lang="vi-VN" sz="2400" b="1" dirty="0">
                <a:latin typeface="Helvetica Light"/>
                <a:cs typeface="Helvetica Light"/>
              </a:rPr>
              <a:t>Làm thế nào bạn biết khi mình sẵn sàng cho một sự thay đổi? </a:t>
            </a:r>
          </a:p>
          <a:p>
            <a:pPr eaLnBrk="1" hangingPunct="1">
              <a:lnSpc>
                <a:spcPct val="80000"/>
              </a:lnSpc>
              <a:spcAft>
                <a:spcPct val="50000"/>
              </a:spcAft>
              <a:buFont typeface="Wingdings" charset="0"/>
              <a:buChar char="§"/>
              <a:defRPr/>
            </a:pPr>
            <a:r>
              <a:rPr lang="vi-VN" sz="2400" b="1" dirty="0">
                <a:effectLst/>
                <a:latin typeface="Helvetica Light"/>
                <a:cs typeface="Helvetica Light"/>
              </a:rPr>
              <a:t>Những thay đổi trong lãnh vực đã ảnh hưởng đến phần còn lại cuộc đời bạn/tôi như thế nào ? </a:t>
            </a:r>
          </a:p>
          <a:p>
            <a:pPr eaLnBrk="1" hangingPunct="1">
              <a:lnSpc>
                <a:spcPct val="80000"/>
              </a:lnSpc>
              <a:spcAft>
                <a:spcPct val="50000"/>
              </a:spcAft>
              <a:buFont typeface="Wingdings" charset="0"/>
              <a:buChar char="§"/>
              <a:defRPr/>
            </a:pPr>
            <a:r>
              <a:rPr lang="vi-VN" sz="2400" b="1" dirty="0">
                <a:effectLst/>
                <a:latin typeface="Helvetica Light"/>
                <a:cs typeface="Helvetica Light"/>
              </a:rPr>
              <a:t>Hãy tự hỏi bản thân- Khoảng thời gian dài nhất mà tôi có thể nhớ được trong đó mọi việc diễn ra tốt đẹp là gì ?</a:t>
            </a:r>
            <a:endParaRPr lang="en-US" sz="2400" b="1" dirty="0">
              <a:effectLst/>
              <a:latin typeface="Helvetica Light"/>
              <a:cs typeface="Helvetica Light"/>
            </a:endParaRPr>
          </a:p>
        </p:txBody>
      </p:sp>
      <p:sp>
        <p:nvSpPr>
          <p:cNvPr id="56322" name="Rectangle 2"/>
          <p:cNvSpPr>
            <a:spLocks noGrp="1" noChangeArrowheads="1"/>
          </p:cNvSpPr>
          <p:nvPr>
            <p:ph type="title"/>
          </p:nvPr>
        </p:nvSpPr>
        <p:spPr/>
        <p:txBody>
          <a:bodyPr/>
          <a:lstStyle/>
          <a:p>
            <a:pPr eaLnBrk="1" hangingPunct="1">
              <a:defRPr/>
            </a:pPr>
            <a:r>
              <a:rPr lang="vi-VN" dirty="0">
                <a:cs typeface="+mj-cs"/>
              </a:rPr>
              <a:t>Những câu hỏi mẫu tiếp theo</a:t>
            </a:r>
            <a:br>
              <a:rPr lang="vi-VN" dirty="0">
                <a:cs typeface="+mj-cs"/>
              </a:rPr>
            </a:br>
            <a:endParaRPr lang="en-US"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500"/>
                                        <p:tgtEl>
                                          <p:spTgt spid="56322"/>
                                        </p:tgtEl>
                                      </p:cBhvr>
                                    </p:animEffect>
                                  </p:childTnLst>
                                </p:cTn>
                              </p:par>
                              <p:par>
                                <p:cTn id="8" presetID="10" presetClass="entr" presetSubtype="0" fill="hold" nodeType="withEffect">
                                  <p:stCondLst>
                                    <p:cond delay="0"/>
                                  </p:stCondLst>
                                  <p:childTnLst>
                                    <p:set>
                                      <p:cBhvr>
                                        <p:cTn id="9" dur="1" fill="hold">
                                          <p:stCondLst>
                                            <p:cond delay="0"/>
                                          </p:stCondLst>
                                        </p:cTn>
                                        <p:tgtEl>
                                          <p:spTgt spid="56323">
                                            <p:txEl>
                                              <p:pRg st="0" end="0"/>
                                            </p:txEl>
                                          </p:spTgt>
                                        </p:tgtEl>
                                        <p:attrNameLst>
                                          <p:attrName>style.visibility</p:attrName>
                                        </p:attrNameLst>
                                      </p:cBhvr>
                                      <p:to>
                                        <p:strVal val="visible"/>
                                      </p:to>
                                    </p:set>
                                    <p:animEffect transition="in" filter="fade">
                                      <p:cBhvr>
                                        <p:cTn id="10" dur="1000"/>
                                        <p:tgtEl>
                                          <p:spTgt spid="5632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Effect transition="in" filter="fade">
                                      <p:cBhvr>
                                        <p:cTn id="13" dur="1000"/>
                                        <p:tgtEl>
                                          <p:spTgt spid="5632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6323">
                                            <p:txEl>
                                              <p:pRg st="2" end="2"/>
                                            </p:txEl>
                                          </p:spTgt>
                                        </p:tgtEl>
                                        <p:attrNameLst>
                                          <p:attrName>style.visibility</p:attrName>
                                        </p:attrNameLst>
                                      </p:cBhvr>
                                      <p:to>
                                        <p:strVal val="visible"/>
                                      </p:to>
                                    </p:set>
                                    <p:animEffect transition="in" filter="fade">
                                      <p:cBhvr>
                                        <p:cTn id="16" dur="1000"/>
                                        <p:tgtEl>
                                          <p:spTgt spid="5632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Effect transition="in" filter="fade">
                                      <p:cBhvr>
                                        <p:cTn id="19" dur="1000"/>
                                        <p:tgtEl>
                                          <p:spTgt spid="5632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fade">
                                      <p:cBhvr>
                                        <p:cTn id="22" dur="1000"/>
                                        <p:tgtEl>
                                          <p:spTgt spid="5632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Effect transition="in" filter="fade">
                                      <p:cBhvr>
                                        <p:cTn id="25" dur="1000"/>
                                        <p:tgtEl>
                                          <p:spTgt spid="5632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6323">
                                            <p:txEl>
                                              <p:pRg st="6" end="6"/>
                                            </p:txEl>
                                          </p:spTgt>
                                        </p:tgtEl>
                                        <p:attrNameLst>
                                          <p:attrName>style.visibility</p:attrName>
                                        </p:attrNameLst>
                                      </p:cBhvr>
                                      <p:to>
                                        <p:strVal val="visible"/>
                                      </p:to>
                                    </p:set>
                                    <p:animEffect transition="in" filter="fade">
                                      <p:cBhvr>
                                        <p:cTn id="28" dur="1000"/>
                                        <p:tgtEl>
                                          <p:spTgt spid="56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E227D8C-5895-1049-9C59-4DA45C094CD5}"/>
              </a:ext>
            </a:extLst>
          </p:cNvPr>
          <p:cNvSpPr>
            <a:spLocks noGrp="1" noChangeArrowheads="1"/>
          </p:cNvSpPr>
          <p:nvPr>
            <p:ph type="title"/>
          </p:nvPr>
        </p:nvSpPr>
        <p:spPr>
          <a:xfrm>
            <a:off x="457200" y="0"/>
            <a:ext cx="8229600" cy="1447800"/>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r>
              <a:rPr lang="vi-VN" altLang="en-US" dirty="0">
                <a:latin typeface="Times New Roman" panose="02020603050405020304" pitchFamily="18" charset="0"/>
                <a:cs typeface="Times New Roman" panose="02020603050405020304" pitchFamily="18" charset="0"/>
              </a:rPr>
              <a:t>Truyền Đạt Thông Tin Từ “Tôi”</a:t>
            </a:r>
            <a:endParaRPr lang="en-US" altLang="en-US" dirty="0">
              <a:latin typeface="Times New Roman" panose="02020603050405020304" pitchFamily="18" charset="0"/>
              <a:cs typeface="Times New Roman" panose="02020603050405020304" pitchFamily="18" charset="0"/>
            </a:endParaRPr>
          </a:p>
        </p:txBody>
      </p:sp>
      <p:sp>
        <p:nvSpPr>
          <p:cNvPr id="43011" name="Rectangle 3">
            <a:extLst>
              <a:ext uri="{FF2B5EF4-FFF2-40B4-BE49-F238E27FC236}">
                <a16:creationId xmlns:a16="http://schemas.microsoft.com/office/drawing/2014/main" id="{FB3A1E2E-5337-E74E-97C4-5CF048501604}"/>
              </a:ext>
            </a:extLst>
          </p:cNvPr>
          <p:cNvSpPr>
            <a:spLocks noGrp="1" noChangeArrowheads="1"/>
          </p:cNvSpPr>
          <p:nvPr>
            <p:ph type="body" idx="1"/>
          </p:nvPr>
        </p:nvSpPr>
        <p:spPr>
          <a:xfrm>
            <a:off x="457200" y="1752600"/>
            <a:ext cx="8229600" cy="4648200"/>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rmAutofit/>
          </a:bodyPr>
          <a:lstStyle/>
          <a:p>
            <a:pPr>
              <a:lnSpc>
                <a:spcPct val="80000"/>
              </a:lnSpc>
              <a:buNone/>
            </a:pPr>
            <a:r>
              <a:rPr lang="en-US" altLang="en-US" sz="24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Khi chúng ta nói về những </a:t>
            </a:r>
            <a:r>
              <a:rPr lang="vi-VN" altLang="en-US" sz="3200" i="1" dirty="0">
                <a:latin typeface="Times New Roman" panose="02020603050405020304" pitchFamily="18" charset="0"/>
                <a:cs typeface="Times New Roman" panose="02020603050405020304" pitchFamily="18" charset="0"/>
              </a:rPr>
              <a:t>tình huống khó khăn</a:t>
            </a:r>
            <a:r>
              <a:rPr lang="vi-VN" altLang="en-US" sz="3200" dirty="0">
                <a:latin typeface="Times New Roman" panose="02020603050405020304" pitchFamily="18" charset="0"/>
                <a:cs typeface="Times New Roman" panose="02020603050405020304" pitchFamily="18" charset="0"/>
              </a:rPr>
              <a:t>, những tình huống mà chúng ta có cảm xúc mãnh liệt, chúng ta </a:t>
            </a:r>
            <a:r>
              <a:rPr lang="vi-VN" altLang="en-US" sz="3200" u="sng" dirty="0">
                <a:latin typeface="Times New Roman" panose="02020603050405020304" pitchFamily="18" charset="0"/>
                <a:cs typeface="Times New Roman" panose="02020603050405020304" pitchFamily="18" charset="0"/>
              </a:rPr>
              <a:t>cần phải cẩn thận về cách chúng ta nói</a:t>
            </a:r>
            <a:r>
              <a:rPr lang="vi-VN" altLang="en-US" sz="3200" dirty="0">
                <a:latin typeface="Times New Roman" panose="02020603050405020304" pitchFamily="18" charset="0"/>
                <a:cs typeface="Times New Roman" panose="02020603050405020304" pitchFamily="18" charset="0"/>
              </a:rPr>
              <a:t>. </a:t>
            </a:r>
            <a:r>
              <a:rPr lang="vi-VN" altLang="en-US" sz="3200" u="sng" dirty="0">
                <a:latin typeface="Times New Roman" panose="02020603050405020304" pitchFamily="18" charset="0"/>
                <a:cs typeface="Times New Roman" panose="02020603050405020304" pitchFamily="18" charset="0"/>
              </a:rPr>
              <a:t>Chúng tôi không muốn làm cho tình hình trở nên tồi tệ hơn bằng cách chọc giận hoặc khiến người kia bối rối. </a:t>
            </a:r>
            <a:r>
              <a:rPr lang="vi-VN" altLang="en-US" sz="3200" dirty="0">
                <a:latin typeface="Times New Roman" panose="02020603050405020304" pitchFamily="18" charset="0"/>
                <a:cs typeface="Times New Roman" panose="02020603050405020304" pitchFamily="18" charset="0"/>
              </a:rPr>
              <a:t>Chúng ta cần có thể cung cấp thông tin quan trọng về bản thân một cách nhanh chóng, rõ ràng và theo cách khuyến khích người kia làm việc với chúng ta để tìm ra giải pháp.</a:t>
            </a:r>
            <a:endParaRPr lang="en-US" altLang="en-US" sz="3200" dirty="0">
              <a:latin typeface="Times New Roman" panose="02020603050405020304" pitchFamily="18" charset="0"/>
              <a:cs typeface="Times New Roman" panose="02020603050405020304" pitchFamily="18" charset="0"/>
            </a:endParaRPr>
          </a:p>
        </p:txBody>
      </p:sp>
      <p:sp>
        <p:nvSpPr>
          <p:cNvPr id="43015" name="Line 7">
            <a:extLst>
              <a:ext uri="{FF2B5EF4-FFF2-40B4-BE49-F238E27FC236}">
                <a16:creationId xmlns:a16="http://schemas.microsoft.com/office/drawing/2014/main" id="{021232C0-1A64-4F41-B526-4678BE5398F5}"/>
              </a:ext>
            </a:extLst>
          </p:cNvPr>
          <p:cNvSpPr>
            <a:spLocks noChangeShapeType="1"/>
          </p:cNvSpPr>
          <p:nvPr/>
        </p:nvSpPr>
        <p:spPr bwMode="auto">
          <a:xfrm>
            <a:off x="457200" y="990600"/>
            <a:ext cx="8229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Garamond" charset="0"/>
              <a:ea typeface="ＭＳ Ｐゴシック" charset="0"/>
            </a:endParaRPr>
          </a:p>
        </p:txBody>
      </p:sp>
    </p:spTree>
    <p:extLst>
      <p:ext uri="{BB962C8B-B14F-4D97-AF65-F5344CB8AC3E}">
        <p14:creationId xmlns:p14="http://schemas.microsoft.com/office/powerpoint/2010/main" val="2567424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par>
                          <p:cTn id="8" fill="hold" nodeType="afterGroup">
                            <p:stCondLst>
                              <p:cond delay="500"/>
                            </p:stCondLst>
                            <p:childTnLst>
                              <p:par>
                                <p:cTn id="9" presetID="38" presetClass="entr" presetSubtype="0" accel="50000" fill="hold"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set>
                                      <p:cBhvr>
                                        <p:cTn id="11" dur="228" fill="hold">
                                          <p:stCondLst>
                                            <p:cond delay="0"/>
                                          </p:stCondLst>
                                        </p:cTn>
                                        <p:tgtEl>
                                          <p:spTgt spid="43011">
                                            <p:txEl>
                                              <p:pRg st="0" end="0"/>
                                            </p:txEl>
                                          </p:spTgt>
                                        </p:tgtEl>
                                        <p:attrNameLst>
                                          <p:attrName>style.rotation</p:attrName>
                                        </p:attrNameLst>
                                      </p:cBhvr>
                                      <p:to>
                                        <p:strVal val="-45.0"/>
                                      </p:to>
                                    </p:set>
                                    <p:anim calcmode="lin" valueType="num">
                                      <p:cBhvr>
                                        <p:cTn id="12" dur="228" fill="hold">
                                          <p:stCondLst>
                                            <p:cond delay="228"/>
                                          </p:stCondLst>
                                        </p:cTn>
                                        <p:tgtEl>
                                          <p:spTgt spid="430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43011">
                                            <p:txEl>
                                              <p:pRg st="0" end="0"/>
                                            </p:txEl>
                                          </p:spTgt>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430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430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E227D8C-5895-1049-9C59-4DA45C094CD5}"/>
              </a:ext>
            </a:extLst>
          </p:cNvPr>
          <p:cNvSpPr>
            <a:spLocks noGrp="1" noChangeArrowheads="1"/>
          </p:cNvSpPr>
          <p:nvPr>
            <p:ph type="title"/>
          </p:nvPr>
        </p:nvSpPr>
        <p:spPr>
          <a:xfrm>
            <a:off x="457200" y="0"/>
            <a:ext cx="8229600" cy="1036638"/>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r>
              <a:rPr lang="vi-VN" altLang="en-US" sz="2400" dirty="0">
                <a:latin typeface="Times New Roman" panose="02020603050405020304" pitchFamily="18" charset="0"/>
                <a:cs typeface="Times New Roman" panose="02020603050405020304" pitchFamily="18" charset="0"/>
              </a:rPr>
              <a:t>Công thức Truyền Đạt “Thông Tin Của Tôi”</a:t>
            </a:r>
            <a:endParaRPr lang="en-US" altLang="en-US" sz="2400" dirty="0">
              <a:latin typeface="Times New Roman" panose="02020603050405020304" pitchFamily="18" charset="0"/>
              <a:cs typeface="Times New Roman" panose="02020603050405020304" pitchFamily="18" charset="0"/>
            </a:endParaRPr>
          </a:p>
        </p:txBody>
      </p:sp>
      <p:sp>
        <p:nvSpPr>
          <p:cNvPr id="43011" name="Rectangle 3">
            <a:extLst>
              <a:ext uri="{FF2B5EF4-FFF2-40B4-BE49-F238E27FC236}">
                <a16:creationId xmlns:a16="http://schemas.microsoft.com/office/drawing/2014/main" id="{FB3A1E2E-5337-E74E-97C4-5CF048501604}"/>
              </a:ext>
            </a:extLst>
          </p:cNvPr>
          <p:cNvSpPr>
            <a:spLocks noGrp="1" noChangeArrowheads="1"/>
          </p:cNvSpPr>
          <p:nvPr>
            <p:ph type="body" idx="1"/>
          </p:nvPr>
        </p:nvSpPr>
        <p:spPr>
          <a:xfrm>
            <a:off x="228600" y="1524000"/>
            <a:ext cx="8229600" cy="5105400"/>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rmAutofit fontScale="92500" lnSpcReduction="10000"/>
          </a:bodyPr>
          <a:lstStyle/>
          <a:p>
            <a:pPr eaLnBrk="1" hangingPunct="1">
              <a:lnSpc>
                <a:spcPct val="80000"/>
              </a:lnSpc>
              <a:buFontTx/>
              <a:buNone/>
            </a:pPr>
            <a:r>
              <a:rPr lang="en-US" altLang="en-US" sz="2400" dirty="0"/>
              <a:t>  </a:t>
            </a:r>
          </a:p>
          <a:p>
            <a:pPr eaLnBrk="1" hangingPunct="1">
              <a:lnSpc>
                <a:spcPct val="80000"/>
              </a:lnSpc>
              <a:buFontTx/>
              <a:buNone/>
            </a:pPr>
            <a:r>
              <a:rPr lang="vi-VN" altLang="en-US" sz="2400" dirty="0">
                <a:latin typeface="Times New Roman" panose="02020603050405020304" pitchFamily="18" charset="0"/>
                <a:cs typeface="Times New Roman" panose="02020603050405020304" pitchFamily="18" charset="0"/>
              </a:rPr>
              <a:t>BƯỚC MỘT</a:t>
            </a: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Tôi cảm giác</a:t>
            </a:r>
            <a:r>
              <a:rPr lang="en-US" altLang="en-US" sz="2400" b="1" dirty="0">
                <a:latin typeface="Times New Roman" panose="02020603050405020304" pitchFamily="18" charset="0"/>
                <a:cs typeface="Times New Roman" panose="02020603050405020304" pitchFamily="18" charset="0"/>
              </a:rPr>
              <a:t>…</a:t>
            </a:r>
          </a:p>
          <a:p>
            <a:pPr eaLnBrk="1" hangingPunct="1">
              <a:lnSpc>
                <a:spcPct val="80000"/>
              </a:lnSpc>
              <a:spcAft>
                <a:spcPct val="50000"/>
              </a:spcAft>
              <a:buFontTx/>
              <a:buNone/>
            </a:pP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Nói về cảm giác của bạn</a:t>
            </a:r>
            <a:r>
              <a:rPr lang="en-US" altLang="en-US" sz="2400" b="1" dirty="0">
                <a:latin typeface="Times New Roman" panose="02020603050405020304" pitchFamily="18" charset="0"/>
                <a:cs typeface="Times New Roman" panose="02020603050405020304" pitchFamily="18" charset="0"/>
              </a:rPr>
              <a:t>)</a:t>
            </a:r>
            <a:endParaRPr lang="en-US" altLang="en-US" sz="2400" b="1" u="sng"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BƯỚC HAI</a:t>
            </a:r>
            <a:endParaRPr lang="en-US" altLang="en-US" sz="2400" b="1"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When …</a:t>
            </a:r>
          </a:p>
          <a:p>
            <a:pPr eaLnBrk="1" hangingPunct="1">
              <a:lnSpc>
                <a:spcPct val="80000"/>
              </a:lnSpc>
              <a:spcAft>
                <a:spcPct val="50000"/>
              </a:spcAft>
              <a:buFontTx/>
              <a:buNone/>
            </a:pP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Nêu các hành vi cụ thể)</a:t>
            </a:r>
            <a:endParaRPr lang="en-US" altLang="en-US" sz="2400" b="1" u="sng"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BƯỚC BA</a:t>
            </a: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Bởi vì ...</a:t>
            </a:r>
            <a:endParaRPr lang="en-US" altLang="en-US" sz="2400" b="1" dirty="0">
              <a:latin typeface="Times New Roman" panose="02020603050405020304" pitchFamily="18" charset="0"/>
              <a:cs typeface="Times New Roman" panose="02020603050405020304" pitchFamily="18" charset="0"/>
            </a:endParaRPr>
          </a:p>
          <a:p>
            <a:pPr eaLnBrk="1" hangingPunct="1">
              <a:lnSpc>
                <a:spcPct val="80000"/>
              </a:lnSpc>
              <a:spcAft>
                <a:spcPct val="50000"/>
              </a:spcAft>
              <a:buFontTx/>
              <a:buNone/>
            </a:pP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Nêu điều gì xảy ra với bạn</a:t>
            </a:r>
            <a:r>
              <a:rPr lang="en-US" altLang="en-US" sz="2400" b="1" dirty="0">
                <a:latin typeface="Times New Roman" panose="02020603050405020304" pitchFamily="18" charset="0"/>
                <a:cs typeface="Times New Roman" panose="02020603050405020304" pitchFamily="18" charset="0"/>
              </a:rPr>
              <a:t>) </a:t>
            </a:r>
            <a:endParaRPr lang="en-US" altLang="en-US" sz="2400" b="1" u="sng"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BƯỚC BỐN</a:t>
            </a: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Và điều tôi CẦN là ...</a:t>
            </a:r>
            <a:endParaRPr lang="en-US" altLang="en-US" sz="2400" b="1" dirty="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t>
            </a:r>
            <a:r>
              <a:rPr lang="vi-VN" altLang="en-US" sz="2400" b="1" dirty="0">
                <a:latin typeface="Times New Roman" panose="02020603050405020304" pitchFamily="18" charset="0"/>
                <a:cs typeface="Times New Roman" panose="02020603050405020304" pitchFamily="18" charset="0"/>
              </a:rPr>
              <a:t>Nói những gì bạn cần để làm cho 			tình tình tốt hơn</a:t>
            </a:r>
            <a:r>
              <a:rPr lang="en-US" altLang="en-US" sz="2400" b="1" dirty="0">
                <a:latin typeface="Times New Roman" panose="02020603050405020304" pitchFamily="18" charset="0"/>
                <a:cs typeface="Times New Roman" panose="02020603050405020304" pitchFamily="18" charset="0"/>
              </a:rPr>
              <a:t>)</a:t>
            </a:r>
            <a:r>
              <a:rPr lang="en-US" altLang="en-US" sz="1000" b="1" dirty="0">
                <a:latin typeface="Times New Roman" panose="02020603050405020304" pitchFamily="18" charset="0"/>
                <a:cs typeface="Times New Roman" panose="02020603050405020304" pitchFamily="18" charset="0"/>
              </a:rPr>
              <a:t> </a:t>
            </a:r>
          </a:p>
        </p:txBody>
      </p:sp>
      <p:pic>
        <p:nvPicPr>
          <p:cNvPr id="43013" name="Picture 5" descr="MCj04114400000[1]">
            <a:extLst>
              <a:ext uri="{FF2B5EF4-FFF2-40B4-BE49-F238E27FC236}">
                <a16:creationId xmlns:a16="http://schemas.microsoft.com/office/drawing/2014/main" id="{252CED37-FA61-A345-AFF3-1A8C77609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1282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Line 7">
            <a:extLst>
              <a:ext uri="{FF2B5EF4-FFF2-40B4-BE49-F238E27FC236}">
                <a16:creationId xmlns:a16="http://schemas.microsoft.com/office/drawing/2014/main" id="{021232C0-1A64-4F41-B526-4678BE5398F5}"/>
              </a:ext>
            </a:extLst>
          </p:cNvPr>
          <p:cNvSpPr>
            <a:spLocks noChangeShapeType="1"/>
          </p:cNvSpPr>
          <p:nvPr/>
        </p:nvSpPr>
        <p:spPr bwMode="auto">
          <a:xfrm>
            <a:off x="457200" y="990600"/>
            <a:ext cx="8229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Garamond" charset="0"/>
              <a:ea typeface="ＭＳ Ｐゴシック" charset="0"/>
            </a:endParaRPr>
          </a:p>
        </p:txBody>
      </p:sp>
    </p:spTree>
    <p:extLst>
      <p:ext uri="{BB962C8B-B14F-4D97-AF65-F5344CB8AC3E}">
        <p14:creationId xmlns:p14="http://schemas.microsoft.com/office/powerpoint/2010/main" val="74397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par>
                          <p:cTn id="8" fill="hold" nodeType="afterGroup">
                            <p:stCondLst>
                              <p:cond delay="500"/>
                            </p:stCondLst>
                            <p:childTnLst>
                              <p:par>
                                <p:cTn id="9" presetID="38" presetClass="entr" presetSubtype="0" accel="50000" fill="hold"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set>
                                      <p:cBhvr>
                                        <p:cTn id="11" dur="228" fill="hold">
                                          <p:stCondLst>
                                            <p:cond delay="0"/>
                                          </p:stCondLst>
                                        </p:cTn>
                                        <p:tgtEl>
                                          <p:spTgt spid="43011">
                                            <p:txEl>
                                              <p:pRg st="0" end="0"/>
                                            </p:txEl>
                                          </p:spTgt>
                                        </p:tgtEl>
                                        <p:attrNameLst>
                                          <p:attrName>style.rotation</p:attrName>
                                        </p:attrNameLst>
                                      </p:cBhvr>
                                      <p:to>
                                        <p:strVal val="-45.0"/>
                                      </p:to>
                                    </p:set>
                                    <p:anim calcmode="lin" valueType="num">
                                      <p:cBhvr>
                                        <p:cTn id="12" dur="228" fill="hold">
                                          <p:stCondLst>
                                            <p:cond delay="228"/>
                                          </p:stCondLst>
                                        </p:cTn>
                                        <p:tgtEl>
                                          <p:spTgt spid="430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43011">
                                            <p:txEl>
                                              <p:pRg st="0" end="0"/>
                                            </p:txEl>
                                          </p:spTgt>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430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43011">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6" fill="hold" nodeType="afterGroup">
                            <p:stCondLst>
                              <p:cond delay="1000"/>
                            </p:stCondLst>
                            <p:childTnLst>
                              <p:par>
                                <p:cTn id="17" presetID="38" presetClass="entr" presetSubtype="0" accel="50000" fill="hold" nodeType="after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set>
                                      <p:cBhvr>
                                        <p:cTn id="19" dur="228" fill="hold">
                                          <p:stCondLst>
                                            <p:cond delay="0"/>
                                          </p:stCondLst>
                                        </p:cTn>
                                        <p:tgtEl>
                                          <p:spTgt spid="43011">
                                            <p:txEl>
                                              <p:pRg st="4" end="4"/>
                                            </p:txEl>
                                          </p:spTgt>
                                        </p:tgtEl>
                                        <p:attrNameLst>
                                          <p:attrName>style.rotation</p:attrName>
                                        </p:attrNameLst>
                                      </p:cBhvr>
                                      <p:to>
                                        <p:strVal val="-45.0"/>
                                      </p:to>
                                    </p:set>
                                    <p:anim calcmode="lin" valueType="num">
                                      <p:cBhvr>
                                        <p:cTn id="20" dur="228" fill="hold">
                                          <p:stCondLst>
                                            <p:cond delay="228"/>
                                          </p:stCondLst>
                                        </p:cTn>
                                        <p:tgtEl>
                                          <p:spTgt spid="43011">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43011">
                                            <p:txEl>
                                              <p:pRg st="4" end="4"/>
                                            </p:txEl>
                                          </p:spTgt>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43011">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43011">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24" fill="hold" nodeType="afterGroup">
                            <p:stCondLst>
                              <p:cond delay="1500"/>
                            </p:stCondLst>
                            <p:childTnLst>
                              <p:par>
                                <p:cTn id="25" presetID="38" presetClass="entr" presetSubtype="0" accel="50000" fill="hold" nodeType="afterEffect">
                                  <p:stCondLst>
                                    <p:cond delay="0"/>
                                  </p:stCondLst>
                                  <p:childTnLst>
                                    <p:set>
                                      <p:cBhvr>
                                        <p:cTn id="26" dur="1" fill="hold">
                                          <p:stCondLst>
                                            <p:cond delay="0"/>
                                          </p:stCondLst>
                                        </p:cTn>
                                        <p:tgtEl>
                                          <p:spTgt spid="43011">
                                            <p:txEl>
                                              <p:pRg st="7" end="7"/>
                                            </p:txEl>
                                          </p:spTgt>
                                        </p:tgtEl>
                                        <p:attrNameLst>
                                          <p:attrName>style.visibility</p:attrName>
                                        </p:attrNameLst>
                                      </p:cBhvr>
                                      <p:to>
                                        <p:strVal val="visible"/>
                                      </p:to>
                                    </p:set>
                                    <p:set>
                                      <p:cBhvr>
                                        <p:cTn id="27" dur="228" fill="hold">
                                          <p:stCondLst>
                                            <p:cond delay="0"/>
                                          </p:stCondLst>
                                        </p:cTn>
                                        <p:tgtEl>
                                          <p:spTgt spid="43011">
                                            <p:txEl>
                                              <p:pRg st="7" end="7"/>
                                            </p:txEl>
                                          </p:spTgt>
                                        </p:tgtEl>
                                        <p:attrNameLst>
                                          <p:attrName>style.rotation</p:attrName>
                                        </p:attrNameLst>
                                      </p:cBhvr>
                                      <p:to>
                                        <p:strVal val="-45.0"/>
                                      </p:to>
                                    </p:set>
                                    <p:anim calcmode="lin" valueType="num">
                                      <p:cBhvr>
                                        <p:cTn id="28" dur="228" fill="hold">
                                          <p:stCondLst>
                                            <p:cond delay="228"/>
                                          </p:stCondLst>
                                        </p:cTn>
                                        <p:tgtEl>
                                          <p:spTgt spid="43011">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43011">
                                            <p:txEl>
                                              <p:pRg st="7" end="7"/>
                                            </p:txEl>
                                          </p:spTgt>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43011">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43011">
                                            <p:txEl>
                                              <p:pRg st="7" end="7"/>
                                            </p:txEl>
                                          </p:spTgt>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nodeType="afterEffect">
                                  <p:stCondLst>
                                    <p:cond delay="0"/>
                                  </p:stCondLst>
                                  <p:childTnLst>
                                    <p:set>
                                      <p:cBhvr>
                                        <p:cTn id="34" dur="1" fill="hold">
                                          <p:stCondLst>
                                            <p:cond delay="0"/>
                                          </p:stCondLst>
                                        </p:cTn>
                                        <p:tgtEl>
                                          <p:spTgt spid="43011">
                                            <p:txEl>
                                              <p:pRg st="8" end="8"/>
                                            </p:txEl>
                                          </p:spTgt>
                                        </p:tgtEl>
                                        <p:attrNameLst>
                                          <p:attrName>style.visibility</p:attrName>
                                        </p:attrNameLst>
                                      </p:cBhvr>
                                      <p:to>
                                        <p:strVal val="visible"/>
                                      </p:to>
                                    </p:set>
                                    <p:set>
                                      <p:cBhvr>
                                        <p:cTn id="35" dur="228" fill="hold">
                                          <p:stCondLst>
                                            <p:cond delay="0"/>
                                          </p:stCondLst>
                                        </p:cTn>
                                        <p:tgtEl>
                                          <p:spTgt spid="43011">
                                            <p:txEl>
                                              <p:pRg st="8" end="8"/>
                                            </p:txEl>
                                          </p:spTgt>
                                        </p:tgtEl>
                                        <p:attrNameLst>
                                          <p:attrName>style.rotation</p:attrName>
                                        </p:attrNameLst>
                                      </p:cBhvr>
                                      <p:to>
                                        <p:strVal val="-45.0"/>
                                      </p:to>
                                    </p:set>
                                    <p:anim calcmode="lin" valueType="num">
                                      <p:cBhvr>
                                        <p:cTn id="36" dur="228" fill="hold">
                                          <p:stCondLst>
                                            <p:cond delay="228"/>
                                          </p:stCondLst>
                                        </p:cTn>
                                        <p:tgtEl>
                                          <p:spTgt spid="43011">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43011">
                                            <p:txEl>
                                              <p:pRg st="8" end="8"/>
                                            </p:txEl>
                                          </p:spTgt>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43011">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43011">
                                            <p:txEl>
                                              <p:pRg st="8" end="8"/>
                                            </p:txEl>
                                          </p:spTgt>
                                        </p:tgtEl>
                                        <p:attrNameLst>
                                          <p:attrName>ppt_y</p:attrName>
                                        </p:attrNameLst>
                                      </p:cBhvr>
                                      <p:tavLst>
                                        <p:tav tm="0">
                                          <p:val>
                                            <p:strVal val="#ppt_y-(0.354*#ppt_w-0.172*#ppt_h)"/>
                                          </p:val>
                                        </p:tav>
                                        <p:tav tm="100000">
                                          <p:val>
                                            <p:strVal val="#ppt_y"/>
                                          </p:val>
                                        </p:tav>
                                      </p:tavLst>
                                    </p:anim>
                                  </p:childTnLst>
                                </p:cTn>
                              </p:par>
                            </p:childTnLst>
                          </p:cTn>
                        </p:par>
                        <p:par>
                          <p:cTn id="40" fill="hold" nodeType="afterGroup">
                            <p:stCondLst>
                              <p:cond delay="2500"/>
                            </p:stCondLst>
                            <p:childTnLst>
                              <p:par>
                                <p:cTn id="41" presetID="38" presetClass="entr" presetSubtype="0" accel="50000" fill="hold" nodeType="afterEffect">
                                  <p:stCondLst>
                                    <p:cond delay="0"/>
                                  </p:stCondLst>
                                  <p:childTnLst>
                                    <p:set>
                                      <p:cBhvr>
                                        <p:cTn id="42" dur="1" fill="hold">
                                          <p:stCondLst>
                                            <p:cond delay="0"/>
                                          </p:stCondLst>
                                        </p:cTn>
                                        <p:tgtEl>
                                          <p:spTgt spid="43011">
                                            <p:txEl>
                                              <p:pRg st="10" end="10"/>
                                            </p:txEl>
                                          </p:spTgt>
                                        </p:tgtEl>
                                        <p:attrNameLst>
                                          <p:attrName>style.visibility</p:attrName>
                                        </p:attrNameLst>
                                      </p:cBhvr>
                                      <p:to>
                                        <p:strVal val="visible"/>
                                      </p:to>
                                    </p:set>
                                    <p:set>
                                      <p:cBhvr>
                                        <p:cTn id="43" dur="228" fill="hold">
                                          <p:stCondLst>
                                            <p:cond delay="0"/>
                                          </p:stCondLst>
                                        </p:cTn>
                                        <p:tgtEl>
                                          <p:spTgt spid="43011">
                                            <p:txEl>
                                              <p:pRg st="10" end="10"/>
                                            </p:txEl>
                                          </p:spTgt>
                                        </p:tgtEl>
                                        <p:attrNameLst>
                                          <p:attrName>style.rotation</p:attrName>
                                        </p:attrNameLst>
                                      </p:cBhvr>
                                      <p:to>
                                        <p:strVal val="-45.0"/>
                                      </p:to>
                                    </p:set>
                                    <p:anim calcmode="lin" valueType="num">
                                      <p:cBhvr>
                                        <p:cTn id="44" dur="228" fill="hold">
                                          <p:stCondLst>
                                            <p:cond delay="228"/>
                                          </p:stCondLst>
                                        </p:cTn>
                                        <p:tgtEl>
                                          <p:spTgt spid="43011">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228" fill="hold">
                                          <p:stCondLst>
                                            <p:cond delay="0"/>
                                          </p:stCondLst>
                                        </p:cTn>
                                        <p:tgtEl>
                                          <p:spTgt spid="43011">
                                            <p:txEl>
                                              <p:pRg st="10" end="10"/>
                                            </p:txEl>
                                          </p:spTgt>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8"/>
                                          </p:stCondLst>
                                        </p:cTn>
                                        <p:tgtEl>
                                          <p:spTgt spid="43011">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43011">
                                            <p:txEl>
                                              <p:pRg st="10" end="10"/>
                                            </p:txEl>
                                          </p:spTgt>
                                        </p:tgtEl>
                                        <p:attrNameLst>
                                          <p:attrName>ppt_y</p:attrName>
                                        </p:attrNameLst>
                                      </p:cBhvr>
                                      <p:tavLst>
                                        <p:tav tm="0">
                                          <p:val>
                                            <p:strVal val="#ppt_y-(0.354*#ppt_w-0.172*#ppt_h)"/>
                                          </p:val>
                                        </p:tav>
                                        <p:tav tm="100000">
                                          <p:val>
                                            <p:strVal val="#ppt_y"/>
                                          </p:val>
                                        </p:tav>
                                      </p:tavLst>
                                    </p:anim>
                                  </p:childTnLst>
                                </p:cTn>
                              </p:par>
                            </p:childTnLst>
                          </p:cTn>
                        </p:par>
                        <p:par>
                          <p:cTn id="48" fill="hold">
                            <p:stCondLst>
                              <p:cond delay="3000"/>
                            </p:stCondLst>
                            <p:childTnLst>
                              <p:par>
                                <p:cTn id="49" presetID="38" presetClass="entr" presetSubtype="0" accel="50000" fill="hold" nodeType="afterEffect">
                                  <p:stCondLst>
                                    <p:cond delay="0"/>
                                  </p:stCondLst>
                                  <p:childTnLst>
                                    <p:set>
                                      <p:cBhvr>
                                        <p:cTn id="50" dur="1" fill="hold">
                                          <p:stCondLst>
                                            <p:cond delay="0"/>
                                          </p:stCondLst>
                                        </p:cTn>
                                        <p:tgtEl>
                                          <p:spTgt spid="43011">
                                            <p:txEl>
                                              <p:pRg st="11" end="11"/>
                                            </p:txEl>
                                          </p:spTgt>
                                        </p:tgtEl>
                                        <p:attrNameLst>
                                          <p:attrName>style.visibility</p:attrName>
                                        </p:attrNameLst>
                                      </p:cBhvr>
                                      <p:to>
                                        <p:strVal val="visible"/>
                                      </p:to>
                                    </p:set>
                                    <p:set>
                                      <p:cBhvr>
                                        <p:cTn id="51" dur="228" fill="hold">
                                          <p:stCondLst>
                                            <p:cond delay="0"/>
                                          </p:stCondLst>
                                        </p:cTn>
                                        <p:tgtEl>
                                          <p:spTgt spid="43011">
                                            <p:txEl>
                                              <p:pRg st="11" end="11"/>
                                            </p:txEl>
                                          </p:spTgt>
                                        </p:tgtEl>
                                        <p:attrNameLst>
                                          <p:attrName>style.rotation</p:attrName>
                                        </p:attrNameLst>
                                      </p:cBhvr>
                                      <p:to>
                                        <p:strVal val="-45.0"/>
                                      </p:to>
                                    </p:set>
                                    <p:anim calcmode="lin" valueType="num">
                                      <p:cBhvr>
                                        <p:cTn id="52" dur="228" fill="hold">
                                          <p:stCondLst>
                                            <p:cond delay="228"/>
                                          </p:stCondLst>
                                        </p:cTn>
                                        <p:tgtEl>
                                          <p:spTgt spid="43011">
                                            <p:txEl>
                                              <p:pRg st="11" end="11"/>
                                            </p:txEl>
                                          </p:spTgt>
                                        </p:tgtEl>
                                        <p:attrNameLst>
                                          <p:attrName>style.rotation</p:attrName>
                                        </p:attrNameLst>
                                      </p:cBhvr>
                                      <p:tavLst>
                                        <p:tav tm="0">
                                          <p:val>
                                            <p:fltVal val="-45"/>
                                          </p:val>
                                        </p:tav>
                                        <p:tav tm="69900">
                                          <p:val>
                                            <p:fltVal val="45"/>
                                          </p:val>
                                        </p:tav>
                                        <p:tav tm="100000">
                                          <p:val>
                                            <p:fltVal val="0"/>
                                          </p:val>
                                        </p:tav>
                                      </p:tavLst>
                                    </p:anim>
                                    <p:anim calcmode="lin" valueType="num">
                                      <p:cBhvr>
                                        <p:cTn id="53" dur="228" fill="hold">
                                          <p:stCondLst>
                                            <p:cond delay="0"/>
                                          </p:stCondLst>
                                        </p:cTn>
                                        <p:tgtEl>
                                          <p:spTgt spid="43011">
                                            <p:txEl>
                                              <p:pRg st="11" end="11"/>
                                            </p:txEl>
                                          </p:spTgt>
                                        </p:tgtEl>
                                        <p:attrNameLst>
                                          <p:attrName>ppt_y</p:attrName>
                                        </p:attrNameLst>
                                      </p:cBhvr>
                                      <p:tavLst>
                                        <p:tav tm="0">
                                          <p:val>
                                            <p:strVal val="#ppt_y-1"/>
                                          </p:val>
                                        </p:tav>
                                        <p:tav tm="100000">
                                          <p:val>
                                            <p:strVal val="#ppt_y-(0.354*#ppt_w-0.172*#ppt_h)"/>
                                          </p:val>
                                        </p:tav>
                                      </p:tavLst>
                                    </p:anim>
                                    <p:anim calcmode="lin" valueType="num">
                                      <p:cBhvr>
                                        <p:cTn id="54" dur="78" decel="50000" autoRev="1" fill="hold">
                                          <p:stCondLst>
                                            <p:cond delay="228"/>
                                          </p:stCondLst>
                                        </p:cTn>
                                        <p:tgtEl>
                                          <p:spTgt spid="43011">
                                            <p:txEl>
                                              <p:pRg st="11" end="11"/>
                                            </p:txEl>
                                          </p:spTgt>
                                        </p:tgtEl>
                                        <p:attrNameLst>
                                          <p:attrName>ppt_y</p:attrName>
                                        </p:attrNameLst>
                                      </p:cBhvr>
                                      <p:tavLst>
                                        <p:tav tm="0">
                                          <p:val>
                                            <p:strVal val="#ppt_y-(0.354*#ppt_w-0.172*#ppt_h)"/>
                                          </p:val>
                                        </p:tav>
                                        <p:tav tm="100000">
                                          <p:val>
                                            <p:strVal val="#ppt_y-(0.354*#ppt_w-0.172*#ppt_h)-#ppt_h/2"/>
                                          </p:val>
                                        </p:tav>
                                      </p:tavLst>
                                    </p:anim>
                                    <p:anim calcmode="lin" valueType="num">
                                      <p:cBhvr>
                                        <p:cTn id="55" dur="68" fill="hold">
                                          <p:stCondLst>
                                            <p:cond delay="432"/>
                                          </p:stCondLst>
                                        </p:cTn>
                                        <p:tgtEl>
                                          <p:spTgt spid="43011">
                                            <p:txEl>
                                              <p:pRg st="11" end="11"/>
                                            </p:txEl>
                                          </p:spTgt>
                                        </p:tgtEl>
                                        <p:attrNameLst>
                                          <p:attrName>ppt_y</p:attrName>
                                        </p:attrNameLst>
                                      </p:cBhvr>
                                      <p:tavLst>
                                        <p:tav tm="0">
                                          <p:val>
                                            <p:strVal val="#ppt_y-(0.354*#ppt_w-0.172*#ppt_h)"/>
                                          </p:val>
                                        </p:tav>
                                        <p:tav tm="100000">
                                          <p:val>
                                            <p:strVal val="#ppt_y"/>
                                          </p:val>
                                        </p:tav>
                                      </p:tavLst>
                                    </p:anim>
                                  </p:childTnLst>
                                </p:cTn>
                              </p:par>
                              <p:par>
                                <p:cTn id="56" presetID="8" presetClass="entr" presetSubtype="16" fill="hold" nodeType="withEffect">
                                  <p:stCondLst>
                                    <p:cond delay="0"/>
                                  </p:stCondLst>
                                  <p:childTnLst>
                                    <p:set>
                                      <p:cBhvr>
                                        <p:cTn id="57" dur="1" fill="hold">
                                          <p:stCondLst>
                                            <p:cond delay="0"/>
                                          </p:stCondLst>
                                        </p:cTn>
                                        <p:tgtEl>
                                          <p:spTgt spid="43013"/>
                                        </p:tgtEl>
                                        <p:attrNameLst>
                                          <p:attrName>style.visibility</p:attrName>
                                        </p:attrNameLst>
                                      </p:cBhvr>
                                      <p:to>
                                        <p:strVal val="visible"/>
                                      </p:to>
                                    </p:set>
                                    <p:animEffect transition="in" filter="diamond(in)">
                                      <p:cBhvr>
                                        <p:cTn id="58" dur="1000"/>
                                        <p:tgtEl>
                                          <p:spTgt spid="43013"/>
                                        </p:tgtEl>
                                      </p:cBhvr>
                                    </p:animEffect>
                                  </p:childTnLst>
                                </p:cTn>
                              </p:par>
                            </p:childTnLst>
                          </p:cTn>
                        </p:par>
                        <p:par>
                          <p:cTn id="59" fill="hold" nodeType="afterGroup">
                            <p:stCondLst>
                              <p:cond delay="4000"/>
                            </p:stCondLst>
                            <p:childTnLst>
                              <p:par>
                                <p:cTn id="60" presetID="10" presetClass="entr" presetSubtype="0" fill="hold" nodeType="afterEffect">
                                  <p:stCondLst>
                                    <p:cond delay="0"/>
                                  </p:stCondLst>
                                  <p:childTnLst>
                                    <p:set>
                                      <p:cBhvr>
                                        <p:cTn id="61" dur="1" fill="hold">
                                          <p:stCondLst>
                                            <p:cond delay="0"/>
                                          </p:stCondLst>
                                        </p:cTn>
                                        <p:tgtEl>
                                          <p:spTgt spid="43011">
                                            <p:txEl>
                                              <p:pRg st="1" end="1"/>
                                            </p:txEl>
                                          </p:spTgt>
                                        </p:tgtEl>
                                        <p:attrNameLst>
                                          <p:attrName>style.visibility</p:attrName>
                                        </p:attrNameLst>
                                      </p:cBhvr>
                                      <p:to>
                                        <p:strVal val="visible"/>
                                      </p:to>
                                    </p:set>
                                    <p:animEffect transition="in" filter="fade">
                                      <p:cBhvr>
                                        <p:cTn id="62" dur="1000"/>
                                        <p:tgtEl>
                                          <p:spTgt spid="43011">
                                            <p:txEl>
                                              <p:pRg st="1" end="1"/>
                                            </p:txEl>
                                          </p:spTgt>
                                        </p:tgtEl>
                                      </p:cBhvr>
                                    </p:animEffect>
                                  </p:childTnLst>
                                </p:cTn>
                              </p:par>
                            </p:childTnLst>
                          </p:cTn>
                        </p:par>
                        <p:par>
                          <p:cTn id="63" fill="hold">
                            <p:stCondLst>
                              <p:cond delay="5000"/>
                            </p:stCondLst>
                            <p:childTnLst>
                              <p:par>
                                <p:cTn id="64" presetID="10" presetClass="entr" presetSubtype="0" fill="hold" nodeType="afterEffect">
                                  <p:stCondLst>
                                    <p:cond delay="0"/>
                                  </p:stCondLst>
                                  <p:childTnLst>
                                    <p:set>
                                      <p:cBhvr>
                                        <p:cTn id="65" dur="1" fill="hold">
                                          <p:stCondLst>
                                            <p:cond delay="0"/>
                                          </p:stCondLst>
                                        </p:cTn>
                                        <p:tgtEl>
                                          <p:spTgt spid="43011">
                                            <p:txEl>
                                              <p:pRg st="2" end="2"/>
                                            </p:txEl>
                                          </p:spTgt>
                                        </p:tgtEl>
                                        <p:attrNameLst>
                                          <p:attrName>style.visibility</p:attrName>
                                        </p:attrNameLst>
                                      </p:cBhvr>
                                      <p:to>
                                        <p:strVal val="visible"/>
                                      </p:to>
                                    </p:set>
                                    <p:animEffect transition="in" filter="fade">
                                      <p:cBhvr>
                                        <p:cTn id="66" dur="1000"/>
                                        <p:tgtEl>
                                          <p:spTgt spid="43011">
                                            <p:txEl>
                                              <p:pRg st="2" end="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3011">
                                            <p:txEl>
                                              <p:pRg st="3" end="3"/>
                                            </p:txEl>
                                          </p:spTgt>
                                        </p:tgtEl>
                                        <p:attrNameLst>
                                          <p:attrName>style.visibility</p:attrName>
                                        </p:attrNameLst>
                                      </p:cBhvr>
                                      <p:to>
                                        <p:strVal val="visible"/>
                                      </p:to>
                                    </p:set>
                                    <p:animEffect transition="in" filter="fade">
                                      <p:cBhvr>
                                        <p:cTn id="69" dur="1000"/>
                                        <p:tgtEl>
                                          <p:spTgt spid="43011">
                                            <p:txEl>
                                              <p:pRg st="3" end="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43011">
                                            <p:txEl>
                                              <p:pRg st="5" end="5"/>
                                            </p:txEl>
                                          </p:spTgt>
                                        </p:tgtEl>
                                        <p:attrNameLst>
                                          <p:attrName>style.visibility</p:attrName>
                                        </p:attrNameLst>
                                      </p:cBhvr>
                                      <p:to>
                                        <p:strVal val="visible"/>
                                      </p:to>
                                    </p:set>
                                    <p:animEffect transition="in" filter="fade">
                                      <p:cBhvr>
                                        <p:cTn id="72" dur="1000"/>
                                        <p:tgtEl>
                                          <p:spTgt spid="43011">
                                            <p:txEl>
                                              <p:pRg st="5" end="5"/>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43011">
                                            <p:txEl>
                                              <p:pRg st="6" end="6"/>
                                            </p:txEl>
                                          </p:spTgt>
                                        </p:tgtEl>
                                        <p:attrNameLst>
                                          <p:attrName>style.visibility</p:attrName>
                                        </p:attrNameLst>
                                      </p:cBhvr>
                                      <p:to>
                                        <p:strVal val="visible"/>
                                      </p:to>
                                    </p:set>
                                    <p:animEffect transition="in" filter="fade">
                                      <p:cBhvr>
                                        <p:cTn id="75" dur="1000"/>
                                        <p:tgtEl>
                                          <p:spTgt spid="43011">
                                            <p:txEl>
                                              <p:pRg st="6" end="6"/>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43011">
                                            <p:txEl>
                                              <p:pRg st="9" end="9"/>
                                            </p:txEl>
                                          </p:spTgt>
                                        </p:tgtEl>
                                        <p:attrNameLst>
                                          <p:attrName>style.visibility</p:attrName>
                                        </p:attrNameLst>
                                      </p:cBhvr>
                                      <p:to>
                                        <p:strVal val="visible"/>
                                      </p:to>
                                    </p:set>
                                    <p:animEffect transition="in" filter="fade">
                                      <p:cBhvr>
                                        <p:cTn id="78" dur="1000"/>
                                        <p:tgtEl>
                                          <p:spTgt spid="43011">
                                            <p:txEl>
                                              <p:pRg st="9" end="9"/>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43011">
                                            <p:txEl>
                                              <p:pRg st="12" end="12"/>
                                            </p:txEl>
                                          </p:spTgt>
                                        </p:tgtEl>
                                        <p:attrNameLst>
                                          <p:attrName>style.visibility</p:attrName>
                                        </p:attrNameLst>
                                      </p:cBhvr>
                                      <p:to>
                                        <p:strVal val="visible"/>
                                      </p:to>
                                    </p:set>
                                    <p:animEffect transition="in" filter="fade">
                                      <p:cBhvr>
                                        <p:cTn id="81" dur="1000"/>
                                        <p:tgtEl>
                                          <p:spTgt spid="430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E227D8C-5895-1049-9C59-4DA45C094CD5}"/>
              </a:ext>
            </a:extLst>
          </p:cNvPr>
          <p:cNvSpPr>
            <a:spLocks noGrp="1" noChangeArrowheads="1"/>
          </p:cNvSpPr>
          <p:nvPr>
            <p:ph type="title"/>
          </p:nvPr>
        </p:nvSpPr>
        <p:spPr>
          <a:xfrm>
            <a:off x="457200" y="268055"/>
            <a:ext cx="8229600" cy="1036638"/>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vi-VN" altLang="en-US" dirty="0">
                <a:latin typeface="Times New Roman" panose="02020603050405020304" pitchFamily="18" charset="0"/>
                <a:cs typeface="Times New Roman" panose="02020603050405020304" pitchFamily="18" charset="0"/>
              </a:rPr>
              <a:t>Một số gợi ý</a:t>
            </a:r>
            <a:r>
              <a:rPr lang="en-US" altLang="en-US" dirty="0">
                <a:latin typeface="Times New Roman" panose="02020603050405020304" pitchFamily="18" charset="0"/>
                <a:cs typeface="Times New Roman" panose="02020603050405020304" pitchFamily="18" charset="0"/>
              </a:rPr>
              <a:t>: </a:t>
            </a:r>
          </a:p>
        </p:txBody>
      </p:sp>
      <p:sp>
        <p:nvSpPr>
          <p:cNvPr id="43011" name="Rectangle 3">
            <a:extLst>
              <a:ext uri="{FF2B5EF4-FFF2-40B4-BE49-F238E27FC236}">
                <a16:creationId xmlns:a16="http://schemas.microsoft.com/office/drawing/2014/main" id="{FB3A1E2E-5337-E74E-97C4-5CF048501604}"/>
              </a:ext>
            </a:extLst>
          </p:cNvPr>
          <p:cNvSpPr>
            <a:spLocks noGrp="1" noChangeArrowheads="1"/>
          </p:cNvSpPr>
          <p:nvPr>
            <p:ph type="body" idx="1"/>
          </p:nvPr>
        </p:nvSpPr>
        <p:spPr>
          <a:xfrm>
            <a:off x="152400" y="1600202"/>
            <a:ext cx="8686800" cy="5105390"/>
          </a:xfr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rmAutofit/>
          </a:bodyPr>
          <a:lstStyle/>
          <a:p>
            <a:pPr eaLnBrk="1" hangingPunct="1">
              <a:lnSpc>
                <a:spcPct val="80000"/>
              </a:lnSpc>
              <a:buFontTx/>
              <a:buNone/>
            </a:pPr>
            <a:r>
              <a:rPr lang="en-US" altLang="en-US" sz="2400" dirty="0"/>
              <a:t>  </a:t>
            </a:r>
          </a:p>
          <a:p>
            <a:pPr eaLnBrk="1" hangingPunct="1">
              <a:lnSpc>
                <a:spcPct val="80000"/>
              </a:lnSpc>
              <a:buFontTx/>
              <a:buNone/>
            </a:pPr>
            <a:endParaRPr lang="en-US" altLang="en-US" sz="2400" dirty="0"/>
          </a:p>
        </p:txBody>
      </p:sp>
      <p:sp>
        <p:nvSpPr>
          <p:cNvPr id="43015" name="Line 7">
            <a:extLst>
              <a:ext uri="{FF2B5EF4-FFF2-40B4-BE49-F238E27FC236}">
                <a16:creationId xmlns:a16="http://schemas.microsoft.com/office/drawing/2014/main" id="{021232C0-1A64-4F41-B526-4678BE5398F5}"/>
              </a:ext>
            </a:extLst>
          </p:cNvPr>
          <p:cNvSpPr>
            <a:spLocks noChangeShapeType="1"/>
          </p:cNvSpPr>
          <p:nvPr/>
        </p:nvSpPr>
        <p:spPr bwMode="auto">
          <a:xfrm>
            <a:off x="457200" y="990600"/>
            <a:ext cx="8229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Garamond" charset="0"/>
              <a:ea typeface="ＭＳ Ｐゴシック" charset="0"/>
            </a:endParaRPr>
          </a:p>
        </p:txBody>
      </p:sp>
      <p:sp>
        <p:nvSpPr>
          <p:cNvPr id="2" name="Rectangle 1">
            <a:extLst>
              <a:ext uri="{FF2B5EF4-FFF2-40B4-BE49-F238E27FC236}">
                <a16:creationId xmlns:a16="http://schemas.microsoft.com/office/drawing/2014/main" id="{8039A389-094C-AD41-A9A7-8683E1C47C5A}"/>
              </a:ext>
            </a:extLst>
          </p:cNvPr>
          <p:cNvSpPr/>
          <p:nvPr/>
        </p:nvSpPr>
        <p:spPr>
          <a:xfrm>
            <a:off x="990600" y="1876836"/>
            <a:ext cx="7086600" cy="4524315"/>
          </a:xfrm>
          <a:prstGeom prst="rect">
            <a:avLst/>
          </a:prstGeom>
        </p:spPr>
        <p:txBody>
          <a:bodyPr wrap="square">
            <a:spAutoFit/>
          </a:bodyPr>
          <a:lstStyle/>
          <a:p>
            <a:pPr marL="342900" marR="0" lvl="0" indent="-342900">
              <a:spcBef>
                <a:spcPts val="0"/>
              </a:spcBef>
              <a:spcAft>
                <a:spcPts val="0"/>
              </a:spcAft>
              <a:buSzPts val="800"/>
              <a:buFont typeface="Symbol" pitchFamily="2" charset="2"/>
              <a:buChar char=""/>
              <a:tabLst>
                <a:tab pos="228600" algn="l"/>
              </a:tabLst>
            </a:pPr>
            <a:r>
              <a:rPr lang="vi-VN" i="1" dirty="0">
                <a:latin typeface="Times New Roman" panose="02020603050405020304" pitchFamily="18" charset="0"/>
                <a:ea typeface="Times New Roman" panose="02020603050405020304" pitchFamily="18" charset="0"/>
              </a:rPr>
              <a:t>Nói về bản thân - về những gì bạn cảm thấy, cần, muốn và nghĩ.</a:t>
            </a:r>
          </a:p>
          <a:p>
            <a:pPr marL="342900" marR="0" lvl="0" indent="-342900">
              <a:spcBef>
                <a:spcPts val="0"/>
              </a:spcBef>
              <a:spcAft>
                <a:spcPts val="0"/>
              </a:spcAft>
              <a:buSzPts val="800"/>
              <a:buFont typeface="Symbol" pitchFamily="2" charset="2"/>
              <a:buChar char=""/>
              <a:tabLst>
                <a:tab pos="228600" algn="l"/>
              </a:tabLst>
            </a:pPr>
            <a:endParaRPr lang="vi-VN" i="1"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800"/>
              <a:buFont typeface="Symbol" pitchFamily="2" charset="2"/>
              <a:buChar char=""/>
              <a:tabLst>
                <a:tab pos="228600" algn="l"/>
              </a:tabLst>
            </a:pPr>
            <a:r>
              <a:rPr lang="vi-VN" i="1" dirty="0">
                <a:latin typeface="Times New Roman" panose="02020603050405020304" pitchFamily="18" charset="0"/>
                <a:ea typeface="Times New Roman" panose="02020603050405020304" pitchFamily="18" charset="0"/>
              </a:rPr>
              <a:t>“Tôi có một vấn đề, tôi cảm thấy tức giận. Tôi cần bạn nói rõ hơn về thời gian gặp mặt. Tôi muốn có thể lên kế hoạch cho phần còn lại trong ngày của mình. Tôi nghĩ vấn đề này là nghiêm trọng ”.</a:t>
            </a:r>
          </a:p>
          <a:p>
            <a:pPr marL="342900" marR="0" lvl="0" indent="-342900">
              <a:spcBef>
                <a:spcPts val="0"/>
              </a:spcBef>
              <a:spcAft>
                <a:spcPts val="0"/>
              </a:spcAft>
              <a:buSzPts val="800"/>
              <a:buFont typeface="Symbol" pitchFamily="2" charset="2"/>
              <a:buChar char=""/>
              <a:tabLst>
                <a:tab pos="228600" algn="l"/>
              </a:tabLst>
            </a:pPr>
            <a:endParaRPr lang="vi-VN" i="1"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800"/>
              <a:buFont typeface="Symbol" pitchFamily="2" charset="2"/>
              <a:buChar char=""/>
              <a:tabLst>
                <a:tab pos="228600" algn="l"/>
              </a:tabLst>
            </a:pPr>
            <a:r>
              <a:rPr lang="vi-VN" i="1" dirty="0">
                <a:latin typeface="Times New Roman" panose="02020603050405020304" pitchFamily="18" charset="0"/>
                <a:ea typeface="Times New Roman" panose="02020603050405020304" pitchFamily="18" charset="0"/>
              </a:rPr>
              <a:t>Bắt đầu câu của bạn bằng “tôi”, thay vì “bạn”. “Tôi cảm thấy bị tổn thương và bị bỏ rơi khi bạn không cho tôi biết bạn sẽ đến muộn ăn tối” có nhiều khả năng được nghe hơn là “Bạn không còn quan tâm đến tôi nữa. Anh cố tình đến muộn để phá hỏng bữa tối và làm tổn thương tình cảm của tôi! ”</a:t>
            </a:r>
          </a:p>
          <a:p>
            <a:pPr marL="342900" marR="0" lvl="0" indent="-342900">
              <a:spcBef>
                <a:spcPts val="0"/>
              </a:spcBef>
              <a:spcAft>
                <a:spcPts val="0"/>
              </a:spcAft>
              <a:buSzPts val="800"/>
              <a:buFont typeface="Symbol" pitchFamily="2" charset="2"/>
              <a:buChar char=""/>
              <a:tabLst>
                <a:tab pos="228600" algn="l"/>
              </a:tabLst>
            </a:pPr>
            <a:endParaRPr lang="vi-VN" i="1"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800"/>
              <a:buFont typeface="Symbol" pitchFamily="2" charset="2"/>
              <a:buChar char=""/>
              <a:tabLst>
                <a:tab pos="228600" algn="l"/>
              </a:tabLst>
            </a:pPr>
            <a:r>
              <a:rPr lang="vi-VN" i="1" dirty="0">
                <a:latin typeface="Times New Roman" panose="02020603050405020304" pitchFamily="18" charset="0"/>
                <a:ea typeface="Times New Roman" panose="02020603050405020304" pitchFamily="18" charset="0"/>
              </a:rPr>
              <a:t>Sử dụng ngôn ngữ trung lập và càng cụ thể càng tốt. "Tôi không bao giờ có thể tin tưởng vào bạn" là mơ hồ, nhưng "Tôi đã rất tức giận khi bạn quên cuộc họp của chúng ta ngày hôm qua" cung cấp thông tin cụ thể về hành động của ai đó khiến bạn cảm thấy như thế nào.</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1648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par>
                          <p:cTn id="8" fill="hold" nodeType="afterGroup">
                            <p:stCondLst>
                              <p:cond delay="500"/>
                            </p:stCondLst>
                            <p:childTnLst>
                              <p:par>
                                <p:cTn id="9" presetID="38" presetClass="entr" presetSubtype="0" accel="50000" fill="hold"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set>
                                      <p:cBhvr>
                                        <p:cTn id="11" dur="228" fill="hold">
                                          <p:stCondLst>
                                            <p:cond delay="0"/>
                                          </p:stCondLst>
                                        </p:cTn>
                                        <p:tgtEl>
                                          <p:spTgt spid="43011">
                                            <p:txEl>
                                              <p:pRg st="0" end="0"/>
                                            </p:txEl>
                                          </p:spTgt>
                                        </p:tgtEl>
                                        <p:attrNameLst>
                                          <p:attrName>style.rotation</p:attrName>
                                        </p:attrNameLst>
                                      </p:cBhvr>
                                      <p:to>
                                        <p:strVal val="-45.0"/>
                                      </p:to>
                                    </p:set>
                                    <p:anim calcmode="lin" valueType="num">
                                      <p:cBhvr>
                                        <p:cTn id="12" dur="228" fill="hold">
                                          <p:stCondLst>
                                            <p:cond delay="228"/>
                                          </p:stCondLst>
                                        </p:cTn>
                                        <p:tgtEl>
                                          <p:spTgt spid="430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43011">
                                            <p:txEl>
                                              <p:pRg st="0" end="0"/>
                                            </p:txEl>
                                          </p:spTgt>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430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430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07893" cy="5153423"/>
          </a:xfrm>
        </p:spPr>
        <p:txBody>
          <a:bodyPr>
            <a:normAutofit/>
          </a:bodyPr>
          <a:lstStyle/>
          <a:p>
            <a:pPr marL="342900" indent="-342900">
              <a:lnSpc>
                <a:spcPct val="120000"/>
              </a:lnSpc>
              <a:defRPr/>
            </a:pPr>
            <a:r>
              <a:rPr lang="vi-VN" sz="2500" dirty="0">
                <a:latin typeface="Helvetica Light"/>
                <a:cs typeface="Helvetica Light"/>
              </a:rPr>
              <a:t>Xung đột và “Người khó tính”</a:t>
            </a:r>
            <a:endParaRPr lang="en-US" sz="2500" dirty="0">
              <a:latin typeface="Helvetica Light"/>
              <a:cs typeface="Helvetica Light"/>
            </a:endParaRPr>
          </a:p>
          <a:p>
            <a:pPr marL="342900" indent="-342900">
              <a:lnSpc>
                <a:spcPct val="120000"/>
              </a:lnSpc>
              <a:defRPr/>
            </a:pPr>
            <a:r>
              <a:rPr lang="vi-VN" sz="2500" dirty="0">
                <a:latin typeface="Helvetica Light"/>
                <a:cs typeface="Helvetica Light"/>
              </a:rPr>
              <a:t>Phương thức giải quyết xung đột</a:t>
            </a:r>
          </a:p>
          <a:p>
            <a:pPr marL="342900" indent="-342900">
              <a:lnSpc>
                <a:spcPct val="120000"/>
              </a:lnSpc>
              <a:defRPr/>
            </a:pPr>
            <a:r>
              <a:rPr lang="vi-VN" sz="2500" dirty="0">
                <a:latin typeface="Helvetica Light"/>
                <a:cs typeface="Helvetica Light"/>
              </a:rPr>
              <a:t>Danh sách </a:t>
            </a:r>
            <a:r>
              <a:rPr lang="en-US" sz="2500" dirty="0">
                <a:latin typeface="Helvetica Light"/>
                <a:cs typeface="Helvetica Light"/>
              </a:rPr>
              <a:t>“</a:t>
            </a:r>
            <a:r>
              <a:rPr lang="vi-VN" sz="2500">
                <a:latin typeface="Helvetica Light"/>
                <a:cs typeface="Helvetica Light"/>
              </a:rPr>
              <a:t>Những điều </a:t>
            </a:r>
            <a:r>
              <a:rPr lang="vi-VN" sz="2500" dirty="0">
                <a:latin typeface="Helvetica Light"/>
                <a:cs typeface="Helvetica Light"/>
              </a:rPr>
              <a:t>tôi nên sẵn sàng đưa lên bàn</a:t>
            </a:r>
            <a:r>
              <a:rPr lang="en-US" sz="2500" dirty="0">
                <a:latin typeface="Helvetica Light"/>
                <a:cs typeface="Helvetica Light"/>
              </a:rPr>
              <a:t>” </a:t>
            </a:r>
          </a:p>
          <a:p>
            <a:pPr marL="342900" indent="-342900">
              <a:lnSpc>
                <a:spcPct val="120000"/>
              </a:lnSpc>
              <a:defRPr/>
            </a:pPr>
            <a:r>
              <a:rPr lang="vi-VN" sz="2500" dirty="0">
                <a:latin typeface="Helvetica Light"/>
                <a:cs typeface="Helvetica Light"/>
              </a:rPr>
              <a:t>Nghiên cứu điển hình giữa phụ huynh và Trung Tâm Khu Vực</a:t>
            </a:r>
            <a:endParaRPr lang="en-US" sz="2500" dirty="0">
              <a:latin typeface="Helvetica Light"/>
              <a:cs typeface="Helvetica Light"/>
            </a:endParaRPr>
          </a:p>
          <a:p>
            <a:pPr marL="617220" lvl="1" indent="-342900">
              <a:lnSpc>
                <a:spcPct val="120000"/>
              </a:lnSpc>
              <a:defRPr/>
            </a:pPr>
            <a:r>
              <a:rPr lang="vi-VN" sz="2300" dirty="0">
                <a:latin typeface="Helvetica Light"/>
                <a:cs typeface="Helvetica Light"/>
              </a:rPr>
              <a:t>Chuẩn bị cho sự thương lương</a:t>
            </a:r>
            <a:r>
              <a:rPr lang="en-US" sz="2300" dirty="0">
                <a:latin typeface="Helvetica Light"/>
                <a:cs typeface="Helvetica Light"/>
              </a:rPr>
              <a:t> </a:t>
            </a:r>
          </a:p>
          <a:p>
            <a:pPr marL="342900" indent="-342900">
              <a:lnSpc>
                <a:spcPct val="120000"/>
              </a:lnSpc>
              <a:defRPr/>
            </a:pPr>
            <a:r>
              <a:rPr lang="vi-VN" sz="2500" dirty="0">
                <a:latin typeface="Helvetica Light"/>
                <a:cs typeface="Helvetica Light"/>
              </a:rPr>
              <a:t>Những mẹo để liên lạc qua Email</a:t>
            </a:r>
            <a:endParaRPr lang="en-US" sz="2500" dirty="0">
              <a:latin typeface="Helvetica Light"/>
              <a:cs typeface="Helvetica Light"/>
            </a:endParaRPr>
          </a:p>
          <a:p>
            <a:pPr marL="342900" indent="-342900">
              <a:lnSpc>
                <a:spcPct val="120000"/>
              </a:lnSpc>
              <a:defRPr/>
            </a:pPr>
            <a:r>
              <a:rPr lang="vi-VN" sz="2500" dirty="0">
                <a:latin typeface="Helvetica Light"/>
                <a:cs typeface="Helvetica Light"/>
              </a:rPr>
              <a:t>Các bước tiếp theo và những gì đã được học hôm nay.</a:t>
            </a:r>
            <a:endParaRPr lang="en-US" sz="2500" dirty="0">
              <a:latin typeface="Helvetica Light"/>
              <a:cs typeface="Helvetica Light"/>
            </a:endParaRPr>
          </a:p>
          <a:p>
            <a:pPr marL="0" indent="0">
              <a:buFontTx/>
              <a:buNone/>
              <a:defRPr/>
            </a:pPr>
            <a:endParaRPr lang="en-US" sz="2200" dirty="0">
              <a:latin typeface="Helvetica Light"/>
              <a:cs typeface="Helvetica Light"/>
            </a:endParaRPr>
          </a:p>
        </p:txBody>
      </p:sp>
      <p:sp>
        <p:nvSpPr>
          <p:cNvPr id="5" name="TextBox 4"/>
          <p:cNvSpPr txBox="1"/>
          <p:nvPr/>
        </p:nvSpPr>
        <p:spPr>
          <a:xfrm>
            <a:off x="533400" y="381000"/>
            <a:ext cx="8153400" cy="830997"/>
          </a:xfrm>
          <a:prstGeom prst="rect">
            <a:avLst/>
          </a:prstGeom>
          <a:noFill/>
        </p:spPr>
        <p:txBody>
          <a:bodyPr wrap="square" rtlCol="0">
            <a:spAutoFit/>
          </a:bodyPr>
          <a:lstStyle/>
          <a:p>
            <a:pPr algn="ctr"/>
            <a:r>
              <a:rPr lang="vi-VN" sz="4800" dirty="0">
                <a:solidFill>
                  <a:srgbClr val="FFFFFF"/>
                </a:solidFill>
                <a:latin typeface="+mj-lt"/>
              </a:rPr>
              <a:t>Chương Trình Buổi Học </a:t>
            </a:r>
            <a:r>
              <a:rPr lang="vi-VN" sz="2800" dirty="0">
                <a:solidFill>
                  <a:srgbClr val="FFFFFF"/>
                </a:solidFill>
                <a:latin typeface="+mj-lt"/>
              </a:rPr>
              <a:t>(tt)</a:t>
            </a:r>
            <a:endParaRPr lang="en-US" sz="2800" dirty="0">
              <a:solidFill>
                <a:srgbClr val="FFFFFF"/>
              </a:solidFill>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3124200" y="6248400"/>
            <a:ext cx="2895600" cy="457200"/>
          </a:xfrm>
        </p:spPr>
        <p:txBody>
          <a:bodyPr/>
          <a:lstStyle/>
          <a:p>
            <a:pPr>
              <a:defRPr/>
            </a:pPr>
            <a:fld id="{C53F25EF-9BB8-C546-A5E3-A0A477CB53A2}" type="slidenum">
              <a:rPr lang="en-US" smtClean="0"/>
              <a:pPr>
                <a:defRPr/>
              </a:pPr>
              <a:t>30</a:t>
            </a:fld>
            <a:endParaRPr lang="en-US"/>
          </a:p>
        </p:txBody>
      </p:sp>
      <p:sp>
        <p:nvSpPr>
          <p:cNvPr id="2" name="Footer Placeholder 1"/>
          <p:cNvSpPr>
            <a:spLocks noGrp="1"/>
          </p:cNvSpPr>
          <p:nvPr>
            <p:ph type="ftr" sz="quarter" idx="12"/>
          </p:nvPr>
        </p:nvSpPr>
        <p:spPr>
          <a:xfrm>
            <a:off x="6553200" y="6248400"/>
            <a:ext cx="2133600" cy="457200"/>
          </a:xfrm>
        </p:spPr>
        <p:txBody>
          <a:bodyPr/>
          <a:lstStyle/>
          <a:p>
            <a:pPr algn="r">
              <a:defRPr/>
            </a:pPr>
            <a:r>
              <a:rPr lang="en-US"/>
              <a:t>www.purchinconsulting.com</a:t>
            </a:r>
          </a:p>
        </p:txBody>
      </p:sp>
      <p:sp>
        <p:nvSpPr>
          <p:cNvPr id="3" name="Title 2"/>
          <p:cNvSpPr>
            <a:spLocks noGrp="1"/>
          </p:cNvSpPr>
          <p:nvPr>
            <p:ph type="title"/>
          </p:nvPr>
        </p:nvSpPr>
        <p:spPr>
          <a:xfrm>
            <a:off x="685802" y="2133600"/>
            <a:ext cx="6135687" cy="990600"/>
          </a:xfrm>
        </p:spPr>
        <p:txBody>
          <a:bodyPr/>
          <a:lstStyle/>
          <a:p>
            <a:pPr algn="ctr">
              <a:lnSpc>
                <a:spcPct val="80000"/>
              </a:lnSpc>
              <a:defRPr/>
            </a:pPr>
            <a:r>
              <a:rPr lang="en-US" sz="4000" dirty="0">
                <a:solidFill>
                  <a:srgbClr val="006866"/>
                </a:solidFill>
                <a:latin typeface="Times New Roman" panose="02020603050405020304" pitchFamily="18" charset="0"/>
                <a:cs typeface="Times New Roman" panose="02020603050405020304" pitchFamily="18" charset="0"/>
              </a:rPr>
              <a:t>CÔNG </a:t>
            </a:r>
            <a:r>
              <a:rPr lang="vi-VN" sz="4000" dirty="0">
                <a:solidFill>
                  <a:srgbClr val="006866"/>
                </a:solidFill>
                <a:latin typeface="Times New Roman" panose="02020603050405020304" pitchFamily="18" charset="0"/>
                <a:cs typeface="Times New Roman" panose="02020603050405020304" pitchFamily="18" charset="0"/>
              </a:rPr>
              <a:t>VIệ</a:t>
            </a:r>
            <a:r>
              <a:rPr lang="en-US" sz="4000" dirty="0">
                <a:solidFill>
                  <a:srgbClr val="006866"/>
                </a:solidFill>
                <a:latin typeface="Times New Roman" panose="02020603050405020304" pitchFamily="18" charset="0"/>
                <a:cs typeface="Times New Roman" panose="02020603050405020304" pitchFamily="18" charset="0"/>
              </a:rPr>
              <a:t>C NHÓM</a:t>
            </a:r>
            <a:r>
              <a:rPr lang="vi-VN" sz="4000" dirty="0">
                <a:solidFill>
                  <a:srgbClr val="006866"/>
                </a:solidFill>
                <a:latin typeface="Times New Roman" panose="02020603050405020304" pitchFamily="18" charset="0"/>
                <a:cs typeface="Times New Roman" panose="02020603050405020304" pitchFamily="18" charset="0"/>
              </a:rPr>
              <a:t> </a:t>
            </a:r>
            <a:r>
              <a:rPr lang="en-US" sz="4000" dirty="0">
                <a:solidFill>
                  <a:srgbClr val="006866"/>
                </a:solidFill>
                <a:latin typeface="Times New Roman" panose="02020603050405020304" pitchFamily="18" charset="0"/>
                <a:cs typeface="Times New Roman" panose="02020603050405020304" pitchFamily="18" charset="0"/>
              </a:rPr>
              <a:t>NHỎ: </a:t>
            </a:r>
            <a:br>
              <a:rPr lang="vi-VN"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XÁC ĐỊNH LÃI SUẤT TỪ CÁC VỊ TRÍ</a:t>
            </a:r>
            <a:endParaRPr lang="en-US" sz="5400" dirty="0">
              <a:latin typeface="Times New Roman" panose="02020603050405020304" pitchFamily="18" charset="0"/>
              <a:cs typeface="Times New Roman" panose="02020603050405020304" pitchFamily="18" charset="0"/>
            </a:endParaRPr>
          </a:p>
        </p:txBody>
      </p:sp>
      <p:sp>
        <p:nvSpPr>
          <p:cNvPr id="63492" name="TextBox 6"/>
          <p:cNvSpPr txBox="1">
            <a:spLocks noChangeArrowheads="1"/>
          </p:cNvSpPr>
          <p:nvPr/>
        </p:nvSpPr>
        <p:spPr bwMode="auto">
          <a:xfrm>
            <a:off x="2590800" y="5181600"/>
            <a:ext cx="2815194"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vi-VN" sz="2500" dirty="0">
                <a:latin typeface="+mn-lt"/>
              </a:rPr>
              <a:t>Xem tài liệu phát</a:t>
            </a:r>
            <a:r>
              <a:rPr lang="en-US" sz="2500" dirty="0">
                <a:latin typeface="+mn-lt"/>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4" name="Rectangle 8"/>
          <p:cNvSpPr>
            <a:spLocks noGrp="1" noChangeArrowheads="1"/>
          </p:cNvSpPr>
          <p:nvPr>
            <p:ph sz="half" idx="1"/>
          </p:nvPr>
        </p:nvSpPr>
        <p:spPr>
          <a:xfrm>
            <a:off x="457200" y="1828800"/>
            <a:ext cx="4038600" cy="4724400"/>
          </a:xfrm>
        </p:spPr>
        <p:txBody>
          <a:bodyPr>
            <a:normAutofit/>
          </a:bodyPr>
          <a:lstStyle/>
          <a:p>
            <a:pPr>
              <a:lnSpc>
                <a:spcPct val="80000"/>
              </a:lnSpc>
              <a:buNone/>
              <a:defRPr/>
            </a:pPr>
            <a:r>
              <a:rPr lang="vi-VN" sz="2400" b="1" u="sng" dirty="0">
                <a:latin typeface="Times New Roman" panose="02020603050405020304" pitchFamily="18" charset="0"/>
                <a:cs typeface="Times New Roman" panose="02020603050405020304" pitchFamily="18" charset="0"/>
              </a:rPr>
              <a:t>NHỮNG ĐIỀU THẦN KỲ:</a:t>
            </a:r>
          </a:p>
          <a:p>
            <a:pPr>
              <a:lnSpc>
                <a:spcPct val="80000"/>
              </a:lnSpc>
              <a:buNone/>
              <a:defRPr/>
            </a:pPr>
            <a:endParaRPr lang="vi-VN" sz="2400" b="1" u="sng" dirty="0">
              <a:latin typeface="Times New Roman" panose="02020603050405020304" pitchFamily="18" charset="0"/>
              <a:cs typeface="Times New Roman" panose="02020603050405020304" pitchFamily="18" charset="0"/>
            </a:endParaRPr>
          </a:p>
          <a:p>
            <a:pPr>
              <a:lnSpc>
                <a:spcPct val="80000"/>
              </a:lnSpc>
              <a:defRPr/>
            </a:pPr>
            <a:r>
              <a:rPr lang="vi-VN" sz="2400" dirty="0">
                <a:latin typeface="Times New Roman" panose="02020603050405020304" pitchFamily="18" charset="0"/>
                <a:cs typeface="Times New Roman" panose="02020603050405020304" pitchFamily="18" charset="0"/>
              </a:rPr>
              <a:t>Xung đột là xấu</a:t>
            </a:r>
          </a:p>
          <a:p>
            <a:pPr>
              <a:lnSpc>
                <a:spcPct val="80000"/>
              </a:lnSpc>
              <a:defRPr/>
            </a:pPr>
            <a:r>
              <a:rPr lang="vi-VN" sz="2400" dirty="0">
                <a:latin typeface="Times New Roman" panose="02020603050405020304" pitchFamily="18" charset="0"/>
                <a:cs typeface="Times New Roman" panose="02020603050405020304" pitchFamily="18" charset="0"/>
              </a:rPr>
              <a:t>Dấu hiệu của kỹ năng kém</a:t>
            </a:r>
          </a:p>
          <a:p>
            <a:pPr>
              <a:lnSpc>
                <a:spcPct val="80000"/>
              </a:lnSpc>
              <a:defRPr/>
            </a:pPr>
            <a:r>
              <a:rPr lang="vi-VN" sz="2400" dirty="0">
                <a:latin typeface="Times New Roman" panose="02020603050405020304" pitchFamily="18" charset="0"/>
                <a:cs typeface="Times New Roman" panose="02020603050405020304" pitchFamily="18" charset="0"/>
              </a:rPr>
              <a:t>Dấu hiệu rằng bạn là người xấu</a:t>
            </a:r>
          </a:p>
          <a:p>
            <a:pPr>
              <a:lnSpc>
                <a:spcPct val="80000"/>
              </a:lnSpc>
              <a:defRPr/>
            </a:pPr>
            <a:r>
              <a:rPr lang="vi-VN" sz="2400" dirty="0">
                <a:latin typeface="Times New Roman" panose="02020603050405020304" pitchFamily="18" charset="0"/>
                <a:cs typeface="Times New Roman" panose="02020603050405020304" pitchFamily="18" charset="0"/>
              </a:rPr>
              <a:t>Xung đột sẽ tự giải quyết theo thời gian</a:t>
            </a:r>
            <a:endParaRPr lang="en-US" sz="2000" dirty="0">
              <a:effectLst/>
              <a:latin typeface="Times New Roman" panose="02020603050405020304" pitchFamily="18" charset="0"/>
              <a:cs typeface="Times New Roman" panose="02020603050405020304" pitchFamily="18" charset="0"/>
            </a:endParaRPr>
          </a:p>
        </p:txBody>
      </p:sp>
      <p:sp>
        <p:nvSpPr>
          <p:cNvPr id="39945" name="Rectangle 9"/>
          <p:cNvSpPr>
            <a:spLocks noGrp="1" noChangeArrowheads="1"/>
          </p:cNvSpPr>
          <p:nvPr>
            <p:ph sz="half" idx="2"/>
          </p:nvPr>
        </p:nvSpPr>
        <p:spPr>
          <a:xfrm>
            <a:off x="4648200" y="1828800"/>
            <a:ext cx="4038600" cy="4724400"/>
          </a:xfrm>
        </p:spPr>
        <p:txBody>
          <a:bodyPr>
            <a:normAutofit/>
          </a:bodyPr>
          <a:lstStyle/>
          <a:p>
            <a:pPr lvl="1">
              <a:lnSpc>
                <a:spcPct val="80000"/>
              </a:lnSpc>
              <a:buFontTx/>
              <a:buNone/>
              <a:defRPr/>
            </a:pPr>
            <a:r>
              <a:rPr lang="vi-VN" sz="2000" b="1" u="sng" dirty="0">
                <a:latin typeface="Times New Roman" panose="02020603050405020304" pitchFamily="18" charset="0"/>
                <a:cs typeface="Times New Roman" panose="02020603050405020304" pitchFamily="18" charset="0"/>
              </a:rPr>
              <a:t>SỰ THẬT:</a:t>
            </a:r>
          </a:p>
          <a:p>
            <a:pPr lvl="1">
              <a:lnSpc>
                <a:spcPct val="80000"/>
              </a:lnSpc>
              <a:buFontTx/>
              <a:buNone/>
              <a:defRPr/>
            </a:pPr>
            <a:endParaRPr lang="vi-VN" sz="2000" b="1" u="sng" dirty="0">
              <a:latin typeface="Times New Roman" panose="02020603050405020304" pitchFamily="18" charset="0"/>
              <a:cs typeface="Times New Roman" panose="02020603050405020304" pitchFamily="18" charset="0"/>
            </a:endParaRPr>
          </a:p>
          <a:p>
            <a:pPr lvl="1">
              <a:lnSpc>
                <a:spcPct val="80000"/>
              </a:lnSpc>
              <a:buFontTx/>
              <a:buNone/>
              <a:defRPr/>
            </a:pPr>
            <a:r>
              <a:rPr lang="vi-VN" sz="2000" dirty="0">
                <a:latin typeface="Times New Roman" panose="02020603050405020304" pitchFamily="18" charset="0"/>
                <a:cs typeface="Times New Roman" panose="02020603050405020304" pitchFamily="18" charset="0"/>
              </a:rPr>
              <a:t>Xung đột là không thể tránh khỏi</a:t>
            </a:r>
          </a:p>
          <a:p>
            <a:pPr lvl="1">
              <a:lnSpc>
                <a:spcPct val="80000"/>
              </a:lnSpc>
              <a:buFontTx/>
              <a:buNone/>
              <a:defRPr/>
            </a:pPr>
            <a:r>
              <a:rPr lang="vi-VN" sz="2000" dirty="0">
                <a:latin typeface="Times New Roman" panose="02020603050405020304" pitchFamily="18" charset="0"/>
                <a:cs typeface="Times New Roman" panose="02020603050405020304" pitchFamily="18" charset="0"/>
              </a:rPr>
              <a:t>Có thể cho phép tăng trưởng và thay đổi tích cực</a:t>
            </a:r>
          </a:p>
          <a:p>
            <a:pPr lvl="1">
              <a:lnSpc>
                <a:spcPct val="80000"/>
              </a:lnSpc>
              <a:buFontTx/>
              <a:buNone/>
              <a:defRPr/>
            </a:pPr>
            <a:r>
              <a:rPr lang="vi-VN" sz="2000" dirty="0">
                <a:latin typeface="Times New Roman" panose="02020603050405020304" pitchFamily="18" charset="0"/>
                <a:cs typeface="Times New Roman" panose="02020603050405020304" pitchFamily="18" charset="0"/>
              </a:rPr>
              <a:t>Có thể cải thiện các mối quan hệ</a:t>
            </a:r>
          </a:p>
          <a:p>
            <a:pPr lvl="1">
              <a:lnSpc>
                <a:spcPct val="80000"/>
              </a:lnSpc>
              <a:buFontTx/>
              <a:buNone/>
              <a:defRPr/>
            </a:pPr>
            <a:r>
              <a:rPr lang="vi-VN" sz="2000" dirty="0">
                <a:latin typeface="Times New Roman" panose="02020603050405020304" pitchFamily="18" charset="0"/>
                <a:cs typeface="Times New Roman" panose="02020603050405020304" pitchFamily="18" charset="0"/>
              </a:rPr>
              <a:t>Nó không phải là tốt hay xấu, nó chỉ là</a:t>
            </a:r>
          </a:p>
          <a:p>
            <a:pPr lvl="1">
              <a:lnSpc>
                <a:spcPct val="80000"/>
              </a:lnSpc>
              <a:buFontTx/>
              <a:buNone/>
              <a:defRPr/>
            </a:pPr>
            <a:r>
              <a:rPr lang="vi-VN" sz="2000" dirty="0">
                <a:latin typeface="Times New Roman" panose="02020603050405020304" pitchFamily="18" charset="0"/>
                <a:cs typeface="Times New Roman" panose="02020603050405020304" pitchFamily="18" charset="0"/>
              </a:rPr>
              <a:t>Con người không tốt hay xấu</a:t>
            </a:r>
          </a:p>
          <a:p>
            <a:pPr lvl="1">
              <a:lnSpc>
                <a:spcPct val="80000"/>
              </a:lnSpc>
              <a:buFontTx/>
              <a:buNone/>
              <a:defRPr/>
            </a:pPr>
            <a:r>
              <a:rPr lang="vi-VN" sz="2000" dirty="0">
                <a:latin typeface="Times New Roman" panose="02020603050405020304" pitchFamily="18" charset="0"/>
                <a:cs typeface="Times New Roman" panose="02020603050405020304" pitchFamily="18" charset="0"/>
              </a:rPr>
              <a:t>Xung đột là một phần của cuộc sống</a:t>
            </a:r>
            <a:endParaRPr lang="en-US" sz="1400" dirty="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685800" y="381001"/>
            <a:ext cx="7696200" cy="954107"/>
          </a:xfrm>
          <a:prstGeom prst="rect">
            <a:avLst/>
          </a:prstGeom>
          <a:noFill/>
        </p:spPr>
        <p:txBody>
          <a:bodyPr wrap="square" rtlCol="0">
            <a:spAutoFit/>
          </a:bodyPr>
          <a:lstStyle/>
          <a:p>
            <a:pPr algn="ctr"/>
            <a:r>
              <a:rPr lang="vi-VN" sz="2800" dirty="0">
                <a:solidFill>
                  <a:schemeClr val="bg1"/>
                </a:solidFill>
                <a:latin typeface="Times New Roman" panose="02020603050405020304" pitchFamily="18" charset="0"/>
                <a:cs typeface="Times New Roman" panose="02020603050405020304" pitchFamily="18" charset="0"/>
              </a:rPr>
              <a:t>MÂU THUẪN LÀ KHÔNG THỂ KHẮC PHỤC</a:t>
            </a:r>
          </a:p>
          <a:p>
            <a:pPr algn="ctr"/>
            <a:r>
              <a:rPr lang="vi-VN" sz="2800" dirty="0">
                <a:solidFill>
                  <a:schemeClr val="bg1"/>
                </a:solidFill>
                <a:latin typeface="Times New Roman" panose="02020603050405020304" pitchFamily="18" charset="0"/>
                <a:cs typeface="Times New Roman" panose="02020603050405020304" pitchFamily="18" charset="0"/>
              </a:rPr>
              <a:t>NHƯNG TĂNG TRƯỞNG LÀ TÙY CHỌN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2000"/>
                                        <p:tgtEl>
                                          <p:spTgt spid="3994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9945"/>
                                        </p:tgtEl>
                                        <p:attrNameLst>
                                          <p:attrName>style.visibility</p:attrName>
                                        </p:attrNameLst>
                                      </p:cBhvr>
                                      <p:to>
                                        <p:strVal val="visible"/>
                                      </p:to>
                                    </p:set>
                                    <p:animEffect transition="in" filter="fade">
                                      <p:cBhvr>
                                        <p:cTn id="11" dur="20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248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5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3352800" cy="372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1066800" y="762000"/>
            <a:ext cx="7086600" cy="1261884"/>
          </a:xfrm>
          <a:prstGeom prst="rect">
            <a:avLst/>
          </a:prstGeom>
          <a:noFill/>
        </p:spPr>
        <p:txBody>
          <a:bodyPr wrap="square" rtlCol="0">
            <a:spAutoFit/>
          </a:bodyPr>
          <a:lstStyle/>
          <a:p>
            <a:pPr algn="ctr"/>
            <a:r>
              <a:rPr lang="vi-VN" sz="3800" dirty="0">
                <a:solidFill>
                  <a:schemeClr val="accent1">
                    <a:lumMod val="50000"/>
                  </a:schemeClr>
                </a:solidFill>
                <a:latin typeface="Times New Roman" panose="02020603050405020304" pitchFamily="18" charset="0"/>
                <a:cs typeface="Times New Roman" panose="02020603050405020304" pitchFamily="18" charset="0"/>
              </a:rPr>
              <a:t>TẠI SAO LÀ NGƯỜI</a:t>
            </a:r>
          </a:p>
          <a:p>
            <a:pPr algn="ctr"/>
            <a:r>
              <a:rPr lang="vi-VN" sz="3800" dirty="0">
                <a:solidFill>
                  <a:schemeClr val="accent1">
                    <a:lumMod val="50000"/>
                  </a:schemeClr>
                </a:solidFill>
                <a:latin typeface="Times New Roman" panose="02020603050405020304" pitchFamily="18" charset="0"/>
                <a:cs typeface="Times New Roman" panose="02020603050405020304" pitchFamily="18" charset="0"/>
              </a:rPr>
              <a:t>KHÓ KHĂN NHƯ VẬY?</a:t>
            </a:r>
            <a:endParaRPr lang="en-US" sz="6000"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458200" cy="6248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http://1.bp.blogspot.com/-9KmkiLuOcg4/UECAKPJn5zI/AAAAAAAAC8Q/m1WI3XSGUYs/s1600/questions-to-ask-yoursel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2057400"/>
            <a:ext cx="2901463"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990600" y="762000"/>
            <a:ext cx="7086600" cy="677108"/>
          </a:xfrm>
          <a:prstGeom prst="rect">
            <a:avLst/>
          </a:prstGeom>
          <a:noFill/>
        </p:spPr>
        <p:txBody>
          <a:bodyPr wrap="square" rtlCol="0">
            <a:spAutoFit/>
          </a:bodyPr>
          <a:lstStyle/>
          <a:p>
            <a:pPr algn="ctr"/>
            <a:r>
              <a:rPr lang="vi-VN" sz="3800" dirty="0">
                <a:solidFill>
                  <a:schemeClr val="accent1">
                    <a:lumMod val="50000"/>
                  </a:schemeClr>
                </a:solidFill>
                <a:latin typeface="Times New Roman" panose="02020603050405020304" pitchFamily="18" charset="0"/>
                <a:cs typeface="Times New Roman" panose="02020603050405020304" pitchFamily="18" charset="0"/>
              </a:rPr>
              <a:t>TỰ HỎI BẢN THÂN</a:t>
            </a:r>
            <a:r>
              <a:rPr lang="en-US" sz="3800" dirty="0">
                <a:solidFill>
                  <a:schemeClr val="accent1">
                    <a:lumMod val="50000"/>
                  </a:schemeClr>
                </a:solidFill>
                <a:latin typeface="Times New Roman" panose="02020603050405020304" pitchFamily="18" charset="0"/>
                <a:cs typeface="Times New Roman" panose="02020603050405020304" pitchFamily="18" charset="0"/>
              </a:rPr>
              <a:t>:</a:t>
            </a:r>
            <a:endParaRPr lang="en-US" sz="6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4572001"/>
            <a:ext cx="7772400" cy="1938992"/>
          </a:xfrm>
          <a:prstGeom prst="rect">
            <a:avLst/>
          </a:prstGeom>
          <a:noFill/>
        </p:spPr>
        <p:txBody>
          <a:bodyPr wrap="square" rtlCol="0">
            <a:spAutoFit/>
          </a:bodyPr>
          <a:lstStyle/>
          <a:p>
            <a:pPr algn="ctr"/>
            <a:r>
              <a:rPr lang="vi-VN" sz="6000" dirty="0">
                <a:solidFill>
                  <a:schemeClr val="accent1">
                    <a:lumMod val="50000"/>
                  </a:schemeClr>
                </a:solidFill>
                <a:latin typeface="Times New Roman" panose="02020603050405020304" pitchFamily="18" charset="0"/>
                <a:cs typeface="Times New Roman" panose="02020603050405020304" pitchFamily="18" charset="0"/>
              </a:rPr>
              <a:t>TÔI CÓ BAO GIƠ KHÓ KHĂN</a:t>
            </a:r>
            <a:r>
              <a:rPr lang="en-US" sz="6000" dirty="0">
                <a:solidFill>
                  <a:schemeClr val="accent1">
                    <a:lumMod val="50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38201"/>
            <a:ext cx="6858000" cy="2594123"/>
          </a:xfrm>
        </p:spPr>
        <p:txBody>
          <a:bodyPr/>
          <a:lstStyle/>
          <a:p>
            <a:pPr algn="l"/>
            <a:r>
              <a:rPr lang="en-US" sz="5200" dirty="0">
                <a:latin typeface="Times New Roman" panose="02020603050405020304" pitchFamily="18" charset="0"/>
                <a:cs typeface="Times New Roman" panose="02020603050405020304" pitchFamily="18" charset="0"/>
              </a:rPr>
              <a:t>CÔNG THỨC GIẢI QUYẾT XUNG ĐỘT</a:t>
            </a:r>
          </a:p>
        </p:txBody>
      </p:sp>
      <p:pic>
        <p:nvPicPr>
          <p:cNvPr id="4" name="Picture 4" descr="MCBD09997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3810000"/>
            <a:ext cx="2171431"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8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1. </a:t>
            </a:r>
            <a:r>
              <a:rPr lang="vi-VN" dirty="0">
                <a:latin typeface="Times New Roman" panose="02020603050405020304" pitchFamily="18" charset="0"/>
                <a:cs typeface="Times New Roman" panose="02020603050405020304" pitchFamily="18" charset="0"/>
              </a:rPr>
              <a:t>CAM KẾT ĐỂ GIẢI QUYẾT</a:t>
            </a:r>
            <a:endParaRPr lang="en-US" dirty="0">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a:xfrm>
            <a:off x="381000" y="1905000"/>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609600" indent="-609600">
              <a:lnSpc>
                <a:spcPct val="150000"/>
              </a:lnSpc>
              <a:defRPr/>
            </a:pPr>
            <a:r>
              <a:rPr lang="vi-VN" sz="2500" dirty="0">
                <a:latin typeface="Times New Roman" panose="02020603050405020304" pitchFamily="18" charset="0"/>
                <a:cs typeface="Times New Roman" panose="02020603050405020304" pitchFamily="18" charset="0"/>
              </a:rPr>
              <a:t>Tìm thời gian và địa điểm thích hợp để nói chuyện</a:t>
            </a:r>
          </a:p>
          <a:p>
            <a:pPr marL="609600" indent="-609600">
              <a:lnSpc>
                <a:spcPct val="150000"/>
              </a:lnSpc>
              <a:defRPr/>
            </a:pPr>
            <a:r>
              <a:rPr lang="vi-VN" sz="2500" dirty="0">
                <a:latin typeface="Times New Roman" panose="02020603050405020304" pitchFamily="18" charset="0"/>
                <a:cs typeface="Times New Roman" panose="02020603050405020304" pitchFamily="18" charset="0"/>
              </a:rPr>
              <a:t>Đồng ý để cố gắng giải quyết vấn đề</a:t>
            </a:r>
          </a:p>
          <a:p>
            <a:pPr marL="609600" indent="-609600">
              <a:lnSpc>
                <a:spcPct val="150000"/>
              </a:lnSpc>
              <a:defRPr/>
            </a:pPr>
            <a:r>
              <a:rPr lang="vi-VN" sz="2500" dirty="0">
                <a:latin typeface="Times New Roman" panose="02020603050405020304" pitchFamily="18" charset="0"/>
                <a:cs typeface="Times New Roman" panose="02020603050405020304" pitchFamily="18" charset="0"/>
              </a:rPr>
              <a:t>Thiết lập các quy tắc cơ bản</a:t>
            </a:r>
            <a:endParaRPr lang="en-US" sz="2500" dirty="0">
              <a:latin typeface="Times New Roman" panose="02020603050405020304" pitchFamily="18" charset="0"/>
              <a:cs typeface="Times New Roman" panose="02020603050405020304" pitchFamily="18" charset="0"/>
            </a:endParaRPr>
          </a:p>
        </p:txBody>
      </p:sp>
      <p:pic>
        <p:nvPicPr>
          <p:cNvPr id="4" name="Picture 6" descr="MCj01952460000[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86201"/>
            <a:ext cx="2590800" cy="248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21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par>
                          <p:cTn id="19" fill="hold">
                            <p:stCondLst>
                              <p:cond delay="4000"/>
                            </p:stCondLst>
                            <p:childTnLst>
                              <p:par>
                                <p:cTn id="20" presetID="32" presetClass="emph" presetSubtype="0" fill="hold" nodeType="afterEffect">
                                  <p:stCondLst>
                                    <p:cond delay="0"/>
                                  </p:stCondLst>
                                  <p:childTnLst>
                                    <p:animClr clrSpc="rgb" dir="cw">
                                      <p:cBhvr override="childStyle">
                                        <p:cTn id="21" dur="50" fill="hold"/>
                                        <p:tgtEl>
                                          <p:spTgt spid="4"/>
                                        </p:tgtEl>
                                        <p:attrNameLst>
                                          <p:attrName>style.color</p:attrName>
                                        </p:attrNameLst>
                                      </p:cBhvr>
                                      <p:to>
                                        <a:schemeClr val="bg1"/>
                                      </p:to>
                                    </p:animClr>
                                    <p:animClr clrSpc="rgb" dir="cw">
                                      <p:cBhvr>
                                        <p:cTn id="22" dur="50" fill="hold"/>
                                        <p:tgtEl>
                                          <p:spTgt spid="4"/>
                                        </p:tgtEl>
                                        <p:attrNameLst>
                                          <p:attrName>fillcolor</p:attrName>
                                        </p:attrNameLst>
                                      </p:cBhvr>
                                      <p:to>
                                        <a:schemeClr val="bg1"/>
                                      </p:to>
                                    </p:animClr>
                                    <p:set>
                                      <p:cBhvr>
                                        <p:cTn id="23" dur="50" fill="hold"/>
                                        <p:tgtEl>
                                          <p:spTgt spid="4"/>
                                        </p:tgtEl>
                                        <p:attrNameLst>
                                          <p:attrName>fill.type</p:attrName>
                                        </p:attrNameLst>
                                      </p:cBhvr>
                                      <p:to>
                                        <p:strVal val="solid"/>
                                      </p:to>
                                    </p:set>
                                    <p:set>
                                      <p:cBhvr>
                                        <p:cTn id="24" dur="50" fill="hold"/>
                                        <p:tgtEl>
                                          <p:spTgt spid="4"/>
                                        </p:tgtEl>
                                        <p:attrNameLst>
                                          <p:attrName>fill.on</p:attrName>
                                        </p:attrNameLst>
                                      </p:cBhvr>
                                      <p:to>
                                        <p:strVal val="true"/>
                                      </p:to>
                                    </p:set>
                                    <p:animRot by="120000">
                                      <p:cBhvr>
                                        <p:cTn id="25" dur="50" fill="hold">
                                          <p:stCondLst>
                                            <p:cond delay="0"/>
                                          </p:stCondLst>
                                        </p:cTn>
                                        <p:tgtEl>
                                          <p:spTgt spid="4"/>
                                        </p:tgtEl>
                                        <p:attrNameLst>
                                          <p:attrName>r</p:attrName>
                                        </p:attrNameLst>
                                      </p:cBhvr>
                                    </p:animRot>
                                    <p:animRot by="-240000">
                                      <p:cBhvr>
                                        <p:cTn id="26" dur="100" fill="hold">
                                          <p:stCondLst>
                                            <p:cond delay="100"/>
                                          </p:stCondLst>
                                        </p:cTn>
                                        <p:tgtEl>
                                          <p:spTgt spid="4"/>
                                        </p:tgtEl>
                                        <p:attrNameLst>
                                          <p:attrName>r</p:attrName>
                                        </p:attrNameLst>
                                      </p:cBhvr>
                                    </p:animRot>
                                    <p:animRot by="240000">
                                      <p:cBhvr>
                                        <p:cTn id="27" dur="100" fill="hold">
                                          <p:stCondLst>
                                            <p:cond delay="200"/>
                                          </p:stCondLst>
                                        </p:cTn>
                                        <p:tgtEl>
                                          <p:spTgt spid="4"/>
                                        </p:tgtEl>
                                        <p:attrNameLst>
                                          <p:attrName>r</p:attrName>
                                        </p:attrNameLst>
                                      </p:cBhvr>
                                    </p:animRot>
                                    <p:animRot by="-240000">
                                      <p:cBhvr>
                                        <p:cTn id="28" dur="100" fill="hold">
                                          <p:stCondLst>
                                            <p:cond delay="300"/>
                                          </p:stCondLst>
                                        </p:cTn>
                                        <p:tgtEl>
                                          <p:spTgt spid="4"/>
                                        </p:tgtEl>
                                        <p:attrNameLst>
                                          <p:attrName>r</p:attrName>
                                        </p:attrNameLst>
                                      </p:cBhvr>
                                    </p:animRot>
                                    <p:animRot by="120000">
                                      <p:cBhvr>
                                        <p:cTn id="29" dur="100" fill="hold">
                                          <p:stCondLst>
                                            <p:cond delay="400"/>
                                          </p:stCondLst>
                                        </p:cTn>
                                        <p:tgtEl>
                                          <p:spTgt spid="4"/>
                                        </p:tgtEl>
                                        <p:attrNameLst>
                                          <p:attrName>r</p:attrName>
                                        </p:attrNameLst>
                                      </p:cBhvr>
                                    </p:animRot>
                                  </p:childTnLst>
                                </p:cTn>
                              </p:par>
                            </p:childTnLst>
                          </p:cTn>
                        </p:par>
                        <p:par>
                          <p:cTn id="30" fill="hold">
                            <p:stCondLst>
                              <p:cond delay="4500"/>
                            </p:stCondLst>
                            <p:childTnLst>
                              <p:par>
                                <p:cTn id="31" presetID="32" presetClass="emph" presetSubtype="0" fill="hold" nodeType="afterEffect">
                                  <p:stCondLst>
                                    <p:cond delay="0"/>
                                  </p:stCondLst>
                                  <p:childTnLst>
                                    <p:animClr clrSpc="rgb" dir="cw">
                                      <p:cBhvr override="childStyle">
                                        <p:cTn id="32" dur="50" fill="hold"/>
                                        <p:tgtEl>
                                          <p:spTgt spid="4"/>
                                        </p:tgtEl>
                                        <p:attrNameLst>
                                          <p:attrName>style.color</p:attrName>
                                        </p:attrNameLst>
                                      </p:cBhvr>
                                      <p:to>
                                        <a:schemeClr val="bg1"/>
                                      </p:to>
                                    </p:animClr>
                                    <p:animClr clrSpc="rgb" dir="cw">
                                      <p:cBhvr>
                                        <p:cTn id="33" dur="50" fill="hold"/>
                                        <p:tgtEl>
                                          <p:spTgt spid="4"/>
                                        </p:tgtEl>
                                        <p:attrNameLst>
                                          <p:attrName>fillcolor</p:attrName>
                                        </p:attrNameLst>
                                      </p:cBhvr>
                                      <p:to>
                                        <a:schemeClr val="bg1"/>
                                      </p:to>
                                    </p:animClr>
                                    <p:set>
                                      <p:cBhvr>
                                        <p:cTn id="34" dur="50" fill="hold"/>
                                        <p:tgtEl>
                                          <p:spTgt spid="4"/>
                                        </p:tgtEl>
                                        <p:attrNameLst>
                                          <p:attrName>fill.type</p:attrName>
                                        </p:attrNameLst>
                                      </p:cBhvr>
                                      <p:to>
                                        <p:strVal val="solid"/>
                                      </p:to>
                                    </p:set>
                                    <p:set>
                                      <p:cBhvr>
                                        <p:cTn id="35" dur="50" fill="hold"/>
                                        <p:tgtEl>
                                          <p:spTgt spid="4"/>
                                        </p:tgtEl>
                                        <p:attrNameLst>
                                          <p:attrName>fill.on</p:attrName>
                                        </p:attrNameLst>
                                      </p:cBhvr>
                                      <p:to>
                                        <p:strVal val="true"/>
                                      </p:to>
                                    </p:set>
                                    <p:animRot by="120000">
                                      <p:cBhvr>
                                        <p:cTn id="36" dur="50" fill="hold">
                                          <p:stCondLst>
                                            <p:cond delay="0"/>
                                          </p:stCondLst>
                                        </p:cTn>
                                        <p:tgtEl>
                                          <p:spTgt spid="4"/>
                                        </p:tgtEl>
                                        <p:attrNameLst>
                                          <p:attrName>r</p:attrName>
                                        </p:attrNameLst>
                                      </p:cBhvr>
                                    </p:animRot>
                                    <p:animRot by="-240000">
                                      <p:cBhvr>
                                        <p:cTn id="37" dur="100" fill="hold">
                                          <p:stCondLst>
                                            <p:cond delay="100"/>
                                          </p:stCondLst>
                                        </p:cTn>
                                        <p:tgtEl>
                                          <p:spTgt spid="4"/>
                                        </p:tgtEl>
                                        <p:attrNameLst>
                                          <p:attrName>r</p:attrName>
                                        </p:attrNameLst>
                                      </p:cBhvr>
                                    </p:animRot>
                                    <p:animRot by="240000">
                                      <p:cBhvr>
                                        <p:cTn id="38" dur="100" fill="hold">
                                          <p:stCondLst>
                                            <p:cond delay="200"/>
                                          </p:stCondLst>
                                        </p:cTn>
                                        <p:tgtEl>
                                          <p:spTgt spid="4"/>
                                        </p:tgtEl>
                                        <p:attrNameLst>
                                          <p:attrName>r</p:attrName>
                                        </p:attrNameLst>
                                      </p:cBhvr>
                                    </p:animRot>
                                    <p:animRot by="-240000">
                                      <p:cBhvr>
                                        <p:cTn id="39" dur="100" fill="hold">
                                          <p:stCondLst>
                                            <p:cond delay="300"/>
                                          </p:stCondLst>
                                        </p:cTn>
                                        <p:tgtEl>
                                          <p:spTgt spid="4"/>
                                        </p:tgtEl>
                                        <p:attrNameLst>
                                          <p:attrName>r</p:attrName>
                                        </p:attrNameLst>
                                      </p:cBhvr>
                                    </p:animRot>
                                    <p:animRot by="120000">
                                      <p:cBhvr>
                                        <p:cTn id="40" dur="100" fill="hold">
                                          <p:stCondLst>
                                            <p:cond delay="400"/>
                                          </p:stCondLst>
                                        </p:cTn>
                                        <p:tgtEl>
                                          <p:spTgt spid="4"/>
                                        </p:tgtEl>
                                        <p:attrNameLst>
                                          <p:attrName>r</p:attrName>
                                        </p:attrNameLst>
                                      </p:cBhvr>
                                    </p:animRot>
                                  </p:childTnLst>
                                </p:cTn>
                              </p:par>
                            </p:childTnLst>
                          </p:cTn>
                        </p:par>
                        <p:par>
                          <p:cTn id="41" fill="hold">
                            <p:stCondLst>
                              <p:cond delay="5000"/>
                            </p:stCondLst>
                            <p:childTnLst>
                              <p:par>
                                <p:cTn id="42" presetID="32" presetClass="emph" presetSubtype="0" fill="hold" nodeType="afterEffect">
                                  <p:stCondLst>
                                    <p:cond delay="0"/>
                                  </p:stCondLst>
                                  <p:childTnLst>
                                    <p:animClr clrSpc="rgb" dir="cw">
                                      <p:cBhvr override="childStyle">
                                        <p:cTn id="43" dur="50" fill="hold"/>
                                        <p:tgtEl>
                                          <p:spTgt spid="4"/>
                                        </p:tgtEl>
                                        <p:attrNameLst>
                                          <p:attrName>style.color</p:attrName>
                                        </p:attrNameLst>
                                      </p:cBhvr>
                                      <p:to>
                                        <a:schemeClr val="bg1"/>
                                      </p:to>
                                    </p:animClr>
                                    <p:animClr clrSpc="rgb" dir="cw">
                                      <p:cBhvr>
                                        <p:cTn id="44" dur="50" fill="hold"/>
                                        <p:tgtEl>
                                          <p:spTgt spid="4"/>
                                        </p:tgtEl>
                                        <p:attrNameLst>
                                          <p:attrName>fillcolor</p:attrName>
                                        </p:attrNameLst>
                                      </p:cBhvr>
                                      <p:to>
                                        <a:schemeClr val="bg1"/>
                                      </p:to>
                                    </p:animClr>
                                    <p:set>
                                      <p:cBhvr>
                                        <p:cTn id="45" dur="50" fill="hold"/>
                                        <p:tgtEl>
                                          <p:spTgt spid="4"/>
                                        </p:tgtEl>
                                        <p:attrNameLst>
                                          <p:attrName>fill.type</p:attrName>
                                        </p:attrNameLst>
                                      </p:cBhvr>
                                      <p:to>
                                        <p:strVal val="solid"/>
                                      </p:to>
                                    </p:set>
                                    <p:set>
                                      <p:cBhvr>
                                        <p:cTn id="46" dur="50" fill="hold"/>
                                        <p:tgtEl>
                                          <p:spTgt spid="4"/>
                                        </p:tgtEl>
                                        <p:attrNameLst>
                                          <p:attrName>fill.on</p:attrName>
                                        </p:attrNameLst>
                                      </p:cBhvr>
                                      <p:to>
                                        <p:strVal val="true"/>
                                      </p:to>
                                    </p:set>
                                    <p:animRot by="120000">
                                      <p:cBhvr>
                                        <p:cTn id="47" dur="50" fill="hold">
                                          <p:stCondLst>
                                            <p:cond delay="0"/>
                                          </p:stCondLst>
                                        </p:cTn>
                                        <p:tgtEl>
                                          <p:spTgt spid="4"/>
                                        </p:tgtEl>
                                        <p:attrNameLst>
                                          <p:attrName>r</p:attrName>
                                        </p:attrNameLst>
                                      </p:cBhvr>
                                    </p:animRot>
                                    <p:animRot by="-240000">
                                      <p:cBhvr>
                                        <p:cTn id="48" dur="100" fill="hold">
                                          <p:stCondLst>
                                            <p:cond delay="100"/>
                                          </p:stCondLst>
                                        </p:cTn>
                                        <p:tgtEl>
                                          <p:spTgt spid="4"/>
                                        </p:tgtEl>
                                        <p:attrNameLst>
                                          <p:attrName>r</p:attrName>
                                        </p:attrNameLst>
                                      </p:cBhvr>
                                    </p:animRot>
                                    <p:animRot by="240000">
                                      <p:cBhvr>
                                        <p:cTn id="49" dur="100" fill="hold">
                                          <p:stCondLst>
                                            <p:cond delay="200"/>
                                          </p:stCondLst>
                                        </p:cTn>
                                        <p:tgtEl>
                                          <p:spTgt spid="4"/>
                                        </p:tgtEl>
                                        <p:attrNameLst>
                                          <p:attrName>r</p:attrName>
                                        </p:attrNameLst>
                                      </p:cBhvr>
                                    </p:animRot>
                                    <p:animRot by="-240000">
                                      <p:cBhvr>
                                        <p:cTn id="50" dur="100" fill="hold">
                                          <p:stCondLst>
                                            <p:cond delay="300"/>
                                          </p:stCondLst>
                                        </p:cTn>
                                        <p:tgtEl>
                                          <p:spTgt spid="4"/>
                                        </p:tgtEl>
                                        <p:attrNameLst>
                                          <p:attrName>r</p:attrName>
                                        </p:attrNameLst>
                                      </p:cBhvr>
                                    </p:animRot>
                                    <p:animRot by="120000">
                                      <p:cBhvr>
                                        <p:cTn id="51" dur="100" fill="hold">
                                          <p:stCondLst>
                                            <p:cond delay="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endParaRPr lang="en-US" dirty="0">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762000" y="2133600"/>
            <a:ext cx="7848600" cy="44958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50000"/>
              </a:lnSpc>
              <a:defRPr/>
            </a:pPr>
            <a:r>
              <a:rPr lang="vi-VN" sz="2500" dirty="0">
                <a:latin typeface="Times New Roman" panose="02020603050405020304" pitchFamily="18" charset="0"/>
                <a:cs typeface="Times New Roman" panose="02020603050405020304" pitchFamily="18" charset="0"/>
              </a:rPr>
              <a:t>Mỗi người nói những gì đã xảy ra và cảm giác của họ</a:t>
            </a:r>
          </a:p>
          <a:p>
            <a:pPr>
              <a:lnSpc>
                <a:spcPct val="150000"/>
              </a:lnSpc>
              <a:defRPr/>
            </a:pPr>
            <a:r>
              <a:rPr lang="vi-VN" sz="2500" dirty="0">
                <a:latin typeface="Times New Roman" panose="02020603050405020304" pitchFamily="18" charset="0"/>
                <a:cs typeface="Times New Roman" panose="02020603050405020304" pitchFamily="18" charset="0"/>
              </a:rPr>
              <a:t>Sử dụng lắng nghe tích cực và tin nhắn “Tôi”</a:t>
            </a:r>
          </a:p>
          <a:p>
            <a:pPr>
              <a:lnSpc>
                <a:spcPct val="150000"/>
              </a:lnSpc>
              <a:defRPr/>
            </a:pPr>
            <a:r>
              <a:rPr lang="vi-VN" sz="2500" dirty="0">
                <a:latin typeface="Times New Roman" panose="02020603050405020304" pitchFamily="18" charset="0"/>
                <a:cs typeface="Times New Roman" panose="02020603050405020304" pitchFamily="18" charset="0"/>
              </a:rPr>
              <a:t>Tập trung vào nhu cầu</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28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Scale>
                                      <p:cBhvr>
                                        <p:cTn id="13"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xEl>
                                              <p:pRg st="1" end="1"/>
                                            </p:txEl>
                                          </p:spTgt>
                                        </p:tgtEl>
                                        <p:attrNameLst>
                                          <p:attrName>ppt_x</p:attrName>
                                          <p:attrName>ppt_y</p:attrName>
                                        </p:attrNameLst>
                                      </p:cBhvr>
                                    </p:animMotion>
                                    <p:animEffect transition="in" filter="fade">
                                      <p:cBhvr>
                                        <p:cTn id="15" dur="1000"/>
                                        <p:tgtEl>
                                          <p:spTgt spid="4">
                                            <p:txEl>
                                              <p:pRg st="1" end="1"/>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Scale>
                                      <p:cBhvr>
                                        <p:cTn id="19"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xEl>
                                              <p:pRg st="2" end="2"/>
                                            </p:txEl>
                                          </p:spTgt>
                                        </p:tgtEl>
                                        <p:attrNameLst>
                                          <p:attrName>ppt_x</p:attrName>
                                          <p:attrName>ppt_y</p:attrName>
                                        </p:attrNameLst>
                                      </p:cBhvr>
                                    </p:animMotion>
                                    <p:animEffect transition="in" filter="fade">
                                      <p:cBhvr>
                                        <p:cTn id="21"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8" y="2133600"/>
            <a:ext cx="8407893" cy="3459479"/>
          </a:xfrm>
        </p:spPr>
        <p:txBody>
          <a:bodyPr/>
          <a:lstStyle/>
          <a:p>
            <a:pPr>
              <a:lnSpc>
                <a:spcPct val="150000"/>
              </a:lnSpc>
              <a:defRPr/>
            </a:pPr>
            <a:r>
              <a:rPr lang="en-US" sz="2500" dirty="0" err="1">
                <a:latin typeface="Times New Roman" panose="02020603050405020304" pitchFamily="18" charset="0"/>
                <a:cs typeface="Times New Roman" panose="02020603050405020304" pitchFamily="18" charset="0"/>
              </a:rPr>
              <a:t>Đề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xuất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vấn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đề</a:t>
            </a:r>
            <a:endParaRPr lang="en-US" sz="2500" dirty="0">
              <a:latin typeface="Times New Roman" panose="02020603050405020304" pitchFamily="18" charset="0"/>
              <a:cs typeface="Times New Roman" panose="02020603050405020304" pitchFamily="18" charset="0"/>
            </a:endParaRPr>
          </a:p>
          <a:p>
            <a:pPr>
              <a:lnSpc>
                <a:spcPct val="150000"/>
              </a:lnSpc>
              <a:defRPr/>
            </a:pPr>
            <a:r>
              <a:rPr lang="en-US" sz="2500" dirty="0" err="1">
                <a:latin typeface="Times New Roman" panose="02020603050405020304" pitchFamily="18" charset="0"/>
                <a:cs typeface="Times New Roman" panose="02020603050405020304" pitchFamily="18" charset="0"/>
              </a:rPr>
              <a:t>Đừng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xuất</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3. </a:t>
            </a:r>
            <a:r>
              <a:rPr lang="vi-VN" dirty="0">
                <a:latin typeface="Times New Roman" panose="02020603050405020304" pitchFamily="18" charset="0"/>
                <a:cs typeface="Times New Roman" panose="02020603050405020304" pitchFamily="18" charset="0"/>
              </a:rPr>
              <a:t>Những giải pháp Động não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778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endParaRPr lang="en-US" b="1" dirty="0">
              <a:latin typeface="Times New Roman" panose="02020603050405020304" pitchFamily="18" charset="0"/>
              <a:cs typeface="Times New Roman" panose="02020603050405020304" pitchFamily="18" charset="0"/>
            </a:endParaRPr>
          </a:p>
        </p:txBody>
      </p:sp>
      <p:sp>
        <p:nvSpPr>
          <p:cNvPr id="4" name="Rectangle 3"/>
          <p:cNvSpPr>
            <a:spLocks noGrp="1" noChangeArrowheads="1"/>
          </p:cNvSpPr>
          <p:nvPr>
            <p:ph idx="1"/>
          </p:nvPr>
        </p:nvSpPr>
        <p:spPr/>
        <p:txBody>
          <a:bodyPr>
            <a:normAutofit/>
          </a:bodyPr>
          <a:lstStyle/>
          <a:p>
            <a:pPr eaLnBrk="1" hangingPunct="1">
              <a:lnSpc>
                <a:spcPct val="150000"/>
              </a:lnSpc>
              <a:defRPr/>
            </a:pPr>
            <a:endParaRPr lang="en-US" sz="2500" b="1" dirty="0">
              <a:latin typeface="Helvetica Light"/>
              <a:cs typeface="Helvetica Light"/>
            </a:endParaRPr>
          </a:p>
          <a:p>
            <a:pPr>
              <a:lnSpc>
                <a:spcPct val="150000"/>
              </a:lnSpc>
              <a:defRPr/>
            </a:pPr>
            <a:r>
              <a:rPr lang="vi-VN" sz="2500" dirty="0">
                <a:latin typeface="Times New Roman" panose="02020603050405020304" pitchFamily="18" charset="0"/>
                <a:cs typeface="Times New Roman" panose="02020603050405020304" pitchFamily="18" charset="0"/>
              </a:rPr>
              <a:t>Cân nhắc tất cả các lựa chọn; nhìn vào kết quả có thể xảy ra</a:t>
            </a:r>
          </a:p>
          <a:p>
            <a:pPr>
              <a:lnSpc>
                <a:spcPct val="150000"/>
              </a:lnSpc>
              <a:defRPr/>
            </a:pPr>
            <a:r>
              <a:rPr lang="vi-VN" sz="2500" dirty="0">
                <a:latin typeface="Times New Roman" panose="02020603050405020304" pitchFamily="18" charset="0"/>
                <a:cs typeface="Times New Roman" panose="02020603050405020304" pitchFamily="18" charset="0"/>
              </a:rPr>
              <a:t>Chọn một giải pháp mà mọi người đồng ý</a:t>
            </a:r>
          </a:p>
          <a:p>
            <a:pPr>
              <a:lnSpc>
                <a:spcPct val="150000"/>
              </a:lnSpc>
              <a:defRPr/>
            </a:pPr>
            <a:r>
              <a:rPr lang="vi-VN" sz="2500" dirty="0">
                <a:latin typeface="Times New Roman" panose="02020603050405020304" pitchFamily="18" charset="0"/>
                <a:cs typeface="Times New Roman" panose="02020603050405020304" pitchFamily="18" charset="0"/>
              </a:rPr>
              <a:t>Quyết định các chi tiết cụ thể (tức là Ai? Cái gì? Ở đâu? Khi nào? Bằng cách nào?)</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714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22715284"/>
              </p:ext>
            </p:extLst>
          </p:nvPr>
        </p:nvGraphicFramePr>
        <p:xfrm>
          <a:off x="381000" y="1922464"/>
          <a:ext cx="8407401" cy="39241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353733">
                  <a:extLst>
                    <a:ext uri="{9D8B030D-6E8A-4147-A177-3AD203B41FA5}">
                      <a16:colId xmlns:a16="http://schemas.microsoft.com/office/drawing/2014/main" val="20001"/>
                    </a:ext>
                  </a:extLst>
                </a:gridCol>
                <a:gridCol w="2199217">
                  <a:extLst>
                    <a:ext uri="{9D8B030D-6E8A-4147-A177-3AD203B41FA5}">
                      <a16:colId xmlns:a16="http://schemas.microsoft.com/office/drawing/2014/main" val="20002"/>
                    </a:ext>
                  </a:extLst>
                </a:gridCol>
                <a:gridCol w="2101851">
                  <a:extLst>
                    <a:ext uri="{9D8B030D-6E8A-4147-A177-3AD203B41FA5}">
                      <a16:colId xmlns:a16="http://schemas.microsoft.com/office/drawing/2014/main" val="20003"/>
                    </a:ext>
                  </a:extLst>
                </a:gridCol>
              </a:tblGrid>
              <a:tr h="3924180">
                <a:tc>
                  <a:txBody>
                    <a:bodyPr/>
                    <a:lstStyle/>
                    <a:p>
                      <a:r>
                        <a:rPr lang="en-US" sz="2400" b="1" i="0" spc="0" baseline="-25000" dirty="0" err="1">
                          <a:solidFill>
                            <a:schemeClr val="tx2">
                              <a:lumMod val="90000"/>
                            </a:schemeClr>
                          </a:solidFill>
                          <a:latin typeface="Times New Roman" panose="02020603050405020304" pitchFamily="18" charset="0"/>
                          <a:cs typeface="Times New Roman" panose="02020603050405020304" pitchFamily="18" charset="0"/>
                        </a:rPr>
                        <a:t>Sở</a:t>
                      </a:r>
                      <a:r>
                        <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1" i="0" spc="0" baseline="-25000" dirty="0" err="1">
                          <a:solidFill>
                            <a:schemeClr val="tx2">
                              <a:lumMod val="90000"/>
                            </a:schemeClr>
                          </a:solidFill>
                          <a:latin typeface="Times New Roman" panose="02020603050405020304" pitchFamily="18" charset="0"/>
                          <a:cs typeface="Times New Roman" panose="02020603050405020304" pitchFamily="18" charset="0"/>
                        </a:rPr>
                        <a:t>thích</a:t>
                      </a:r>
                      <a:r>
                        <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1" i="0" spc="0" baseline="-25000" dirty="0" err="1">
                          <a:solidFill>
                            <a:schemeClr val="tx2">
                              <a:lumMod val="90000"/>
                            </a:schemeClr>
                          </a:solidFill>
                          <a:latin typeface="Times New Roman" panose="02020603050405020304" pitchFamily="18" charset="0"/>
                          <a:cs typeface="Times New Roman" panose="02020603050405020304" pitchFamily="18" charset="0"/>
                        </a:rPr>
                        <a:t>của</a:t>
                      </a:r>
                      <a:r>
                        <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1" i="0" spc="0" baseline="-25000" dirty="0" err="1">
                          <a:solidFill>
                            <a:schemeClr val="tx2">
                              <a:lumMod val="90000"/>
                            </a:schemeClr>
                          </a:solidFill>
                          <a:latin typeface="Times New Roman" panose="02020603050405020304" pitchFamily="18" charset="0"/>
                          <a:cs typeface="Times New Roman" panose="02020603050405020304" pitchFamily="18" charset="0"/>
                        </a:rPr>
                        <a:t>tôi</a:t>
                      </a:r>
                      <a:endPar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endParaRPr>
                    </a:p>
                    <a:p>
                      <a:endPar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endParaRPr>
                    </a:p>
                    <a:p>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Điều</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tôi</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thực</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sự</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quan</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tâm</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Mong</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muốn</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nhu</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cầu</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mối</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quan</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tâm</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hy</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vọng</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và</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nỗi</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sợ</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hãi</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của</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tôi</a:t>
                      </a:r>
                      <a:endParaRPr lang="en-US" sz="1800" b="0" i="0" spc="0" baseline="-25000" dirty="0">
                        <a:solidFill>
                          <a:schemeClr val="tx2">
                            <a:lumMod val="90000"/>
                          </a:schemeClr>
                        </a:solidFill>
                        <a:latin typeface="Times New Roman" panose="02020603050405020304" pitchFamily="18" charset="0"/>
                        <a:cs typeface="Times New Roman" panose="02020603050405020304" pitchFamily="18" charset="0"/>
                      </a:endParaRPr>
                    </a:p>
                  </a:txBody>
                  <a:tcPr marT="45661" marB="4566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vi-VN" sz="2400" b="1" i="0" spc="0" baseline="-25000" dirty="0">
                          <a:solidFill>
                            <a:schemeClr val="tx2">
                              <a:lumMod val="90000"/>
                            </a:schemeClr>
                          </a:solidFill>
                          <a:latin typeface="Times New Roman" panose="02020603050405020304" pitchFamily="18" charset="0"/>
                          <a:cs typeface="Times New Roman" panose="02020603050405020304" pitchFamily="18" charset="0"/>
                        </a:rPr>
                        <a:t>Tùy chọn</a:t>
                      </a:r>
                    </a:p>
                    <a:p>
                      <a:endParaRPr lang="vi-VN" sz="2400" b="1" i="0" spc="0" baseline="-25000" dirty="0">
                        <a:solidFill>
                          <a:schemeClr val="tx2">
                            <a:lumMod val="90000"/>
                          </a:schemeClr>
                        </a:solidFill>
                        <a:latin typeface="Times New Roman" panose="02020603050405020304" pitchFamily="18" charset="0"/>
                        <a:cs typeface="Times New Roman" panose="02020603050405020304" pitchFamily="18" charset="0"/>
                      </a:endParaRPr>
                    </a:p>
                    <a:p>
                      <a:r>
                        <a:rPr lang="vi-VN" sz="2400" b="0" i="0" spc="0" baseline="-25000" dirty="0">
                          <a:solidFill>
                            <a:schemeClr val="tx2">
                              <a:lumMod val="90000"/>
                            </a:schemeClr>
                          </a:solidFill>
                          <a:latin typeface="Times New Roman" panose="02020603050405020304" pitchFamily="18" charset="0"/>
                          <a:cs typeface="Times New Roman" panose="02020603050405020304" pitchFamily="18" charset="0"/>
                        </a:rPr>
                        <a:t>Các thỏa thuận khả thi mà chúng tôi có thể đạt được</a:t>
                      </a:r>
                      <a:endParaRPr lang="en-US" sz="1800" b="0" i="0" spc="0" baseline="-25000" dirty="0">
                        <a:solidFill>
                          <a:schemeClr val="tx2">
                            <a:lumMod val="90000"/>
                          </a:schemeClr>
                        </a:solidFill>
                        <a:latin typeface="Times New Roman" panose="02020603050405020304" pitchFamily="18" charset="0"/>
                        <a:cs typeface="Times New Roman" panose="02020603050405020304" pitchFamily="18" charset="0"/>
                      </a:endParaRPr>
                    </a:p>
                    <a:p>
                      <a:endParaRPr lang="en-US" sz="1800" b="1" i="0" spc="0" baseline="-25000" dirty="0">
                        <a:solidFill>
                          <a:schemeClr val="tx2">
                            <a:lumMod val="90000"/>
                          </a:schemeClr>
                        </a:solidFill>
                        <a:latin typeface="Times New Roman" panose="02020603050405020304" pitchFamily="18" charset="0"/>
                        <a:cs typeface="Times New Roman" panose="02020603050405020304" pitchFamily="18" charset="0"/>
                      </a:endParaRPr>
                    </a:p>
                  </a:txBody>
                  <a:tcPr marT="45661" marB="4566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vi-VN" sz="2400" b="1" i="0" spc="0" baseline="-25000" dirty="0">
                          <a:solidFill>
                            <a:schemeClr val="tx2">
                              <a:lumMod val="90000"/>
                            </a:schemeClr>
                          </a:solidFill>
                          <a:latin typeface="Times New Roman" panose="02020603050405020304" pitchFamily="18" charset="0"/>
                          <a:cs typeface="Times New Roman" panose="02020603050405020304" pitchFamily="18" charset="0"/>
                        </a:rPr>
                        <a:t>Tính hợp pháp</a:t>
                      </a:r>
                    </a:p>
                    <a:p>
                      <a:endParaRPr lang="vi-VN" sz="2400" b="1" i="0" spc="0" baseline="-25000" dirty="0">
                        <a:solidFill>
                          <a:schemeClr val="tx2">
                            <a:lumMod val="90000"/>
                          </a:schemeClr>
                        </a:solidFill>
                        <a:latin typeface="Times New Roman" panose="02020603050405020304" pitchFamily="18" charset="0"/>
                        <a:cs typeface="Times New Roman" panose="02020603050405020304" pitchFamily="18" charset="0"/>
                      </a:endParaRPr>
                    </a:p>
                    <a:p>
                      <a:r>
                        <a:rPr lang="vi-VN" sz="2400" b="0" i="0" spc="0" baseline="-25000" dirty="0">
                          <a:solidFill>
                            <a:schemeClr val="tx2">
                              <a:lumMod val="90000"/>
                            </a:schemeClr>
                          </a:solidFill>
                          <a:latin typeface="Times New Roman" panose="02020603050405020304" pitchFamily="18" charset="0"/>
                          <a:cs typeface="Times New Roman" panose="02020603050405020304" pitchFamily="18" charset="0"/>
                        </a:rPr>
                        <a:t>Các tiêu chuẩn hoặc tiền lệ bên ngoài có thể thuyết phục một hoặc cả hai chúng tôi rằng một thỏa thuận được đề xuất là công bằng</a:t>
                      </a:r>
                      <a:endParaRPr lang="en-US" sz="1800" b="0" i="0" spc="0" baseline="-25000" dirty="0">
                        <a:solidFill>
                          <a:schemeClr val="tx2">
                            <a:lumMod val="90000"/>
                          </a:schemeClr>
                        </a:solidFill>
                        <a:latin typeface="Times New Roman" panose="02020603050405020304" pitchFamily="18" charset="0"/>
                        <a:cs typeface="Times New Roman" panose="02020603050405020304" pitchFamily="18" charset="0"/>
                      </a:endParaRPr>
                    </a:p>
                    <a:p>
                      <a:endParaRPr lang="en-US" sz="1800" b="1" i="0" spc="0" baseline="-25000" dirty="0">
                        <a:solidFill>
                          <a:schemeClr val="tx2">
                            <a:lumMod val="90000"/>
                          </a:schemeClr>
                        </a:solidFill>
                        <a:latin typeface="Times New Roman" panose="02020603050405020304" pitchFamily="18" charset="0"/>
                        <a:cs typeface="Times New Roman" panose="02020603050405020304" pitchFamily="18" charset="0"/>
                      </a:endParaRPr>
                    </a:p>
                    <a:p>
                      <a:endParaRPr lang="en-US" sz="1800" b="1" spc="0" baseline="-25000" dirty="0">
                        <a:solidFill>
                          <a:schemeClr val="tx2">
                            <a:lumMod val="90000"/>
                          </a:schemeClr>
                        </a:solidFill>
                        <a:latin typeface="Times New Roman" panose="02020603050405020304" pitchFamily="18" charset="0"/>
                        <a:cs typeface="Times New Roman" panose="02020603050405020304" pitchFamily="18" charset="0"/>
                      </a:endParaRPr>
                    </a:p>
                  </a:txBody>
                  <a:tcPr marT="45661" marB="4566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i="0" spc="0" baseline="-25000" dirty="0" err="1">
                          <a:solidFill>
                            <a:schemeClr val="tx2">
                              <a:lumMod val="90000"/>
                            </a:schemeClr>
                          </a:solidFill>
                          <a:latin typeface="Times New Roman" panose="02020603050405020304" pitchFamily="18" charset="0"/>
                          <a:cs typeface="Times New Roman" panose="02020603050405020304" pitchFamily="18" charset="0"/>
                        </a:rPr>
                        <a:t>Sở</a:t>
                      </a:r>
                      <a:r>
                        <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1" i="0" spc="0" baseline="-25000" dirty="0" err="1">
                          <a:solidFill>
                            <a:schemeClr val="tx2">
                              <a:lumMod val="90000"/>
                            </a:schemeClr>
                          </a:solidFill>
                          <a:latin typeface="Times New Roman" panose="02020603050405020304" pitchFamily="18" charset="0"/>
                          <a:cs typeface="Times New Roman" panose="02020603050405020304" pitchFamily="18" charset="0"/>
                        </a:rPr>
                        <a:t>thích</a:t>
                      </a:r>
                      <a:r>
                        <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1" i="0" spc="0" baseline="-25000" dirty="0" err="1">
                          <a:solidFill>
                            <a:schemeClr val="tx2">
                              <a:lumMod val="90000"/>
                            </a:schemeClr>
                          </a:solidFill>
                          <a:latin typeface="Times New Roman" panose="02020603050405020304" pitchFamily="18" charset="0"/>
                          <a:cs typeface="Times New Roman" panose="02020603050405020304" pitchFamily="18" charset="0"/>
                        </a:rPr>
                        <a:t>của</a:t>
                      </a:r>
                      <a:r>
                        <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1" i="0" spc="0" baseline="-25000" dirty="0" err="1">
                          <a:solidFill>
                            <a:schemeClr val="tx2">
                              <a:lumMod val="90000"/>
                            </a:schemeClr>
                          </a:solidFill>
                          <a:latin typeface="Times New Roman" panose="02020603050405020304" pitchFamily="18" charset="0"/>
                          <a:cs typeface="Times New Roman" panose="02020603050405020304" pitchFamily="18" charset="0"/>
                        </a:rPr>
                        <a:t>họ</a:t>
                      </a:r>
                      <a:endPar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endParaRPr>
                    </a:p>
                    <a:p>
                      <a:endParaRPr lang="en-US" sz="2400" b="1" i="0" spc="0" baseline="-25000" dirty="0">
                        <a:solidFill>
                          <a:schemeClr val="tx2">
                            <a:lumMod val="90000"/>
                          </a:schemeClr>
                        </a:solidFill>
                        <a:latin typeface="Times New Roman" panose="02020603050405020304" pitchFamily="18" charset="0"/>
                        <a:cs typeface="Times New Roman" panose="02020603050405020304" pitchFamily="18" charset="0"/>
                      </a:endParaRPr>
                    </a:p>
                    <a:p>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Những</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gì</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tôi</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nghĩ</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họ</a:t>
                      </a:r>
                      <a:endPar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endParaRPr>
                    </a:p>
                    <a:p>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thực</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sự</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quan</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tâm</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đến</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a:t>
                      </a:r>
                    </a:p>
                    <a:p>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mong</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muốn</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mối</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quan</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tâm</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hy</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vọng</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và</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nỗi</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sợ</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hãi</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của</a:t>
                      </a:r>
                      <a:r>
                        <a:rPr lang="en-US" sz="2400" b="0" i="0" spc="0" baseline="-25000" dirty="0">
                          <a:solidFill>
                            <a:schemeClr val="tx2">
                              <a:lumMod val="90000"/>
                            </a:schemeClr>
                          </a:solidFill>
                          <a:latin typeface="Times New Roman" panose="02020603050405020304" pitchFamily="18" charset="0"/>
                          <a:cs typeface="Times New Roman" panose="02020603050405020304" pitchFamily="18" charset="0"/>
                        </a:rPr>
                        <a:t> </a:t>
                      </a:r>
                      <a:r>
                        <a:rPr lang="en-US" sz="2400" b="0" i="0" spc="0" baseline="-25000" dirty="0" err="1">
                          <a:solidFill>
                            <a:schemeClr val="tx2">
                              <a:lumMod val="90000"/>
                            </a:schemeClr>
                          </a:solidFill>
                          <a:latin typeface="Times New Roman" panose="02020603050405020304" pitchFamily="18" charset="0"/>
                          <a:cs typeface="Times New Roman" panose="02020603050405020304" pitchFamily="18" charset="0"/>
                        </a:rPr>
                        <a:t>họ</a:t>
                      </a:r>
                      <a:endParaRPr lang="en-US" sz="1600" b="0" i="0" spc="0" baseline="0" dirty="0">
                        <a:solidFill>
                          <a:schemeClr val="tx2">
                            <a:lumMod val="90000"/>
                          </a:schemeClr>
                        </a:solidFill>
                        <a:latin typeface="Times New Roman" panose="02020603050405020304" pitchFamily="18" charset="0"/>
                        <a:cs typeface="Times New Roman" panose="02020603050405020304" pitchFamily="18" charset="0"/>
                      </a:endParaRPr>
                    </a:p>
                  </a:txBody>
                  <a:tcPr marT="45661" marB="45661">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Footer Placeholder 1"/>
          <p:cNvSpPr>
            <a:spLocks noGrp="1"/>
          </p:cNvSpPr>
          <p:nvPr>
            <p:ph type="ftr" sz="quarter" idx="11"/>
          </p:nvPr>
        </p:nvSpPr>
        <p:spPr>
          <a:xfrm>
            <a:off x="2895231" y="6411794"/>
            <a:ext cx="3352800" cy="274320"/>
          </a:xfrm>
        </p:spPr>
        <p:txBody>
          <a:bodyPr/>
          <a:lstStyle/>
          <a:p>
            <a:pPr>
              <a:defRPr/>
            </a:pPr>
            <a:r>
              <a:rPr lang="en-US"/>
              <a:t>From Getting To Yes by Rodger Fisher and William Ury</a:t>
            </a:r>
          </a:p>
        </p:txBody>
      </p:sp>
      <p:sp>
        <p:nvSpPr>
          <p:cNvPr id="4" name="Slide Number Placeholder 3"/>
          <p:cNvSpPr>
            <a:spLocks noGrp="1"/>
          </p:cNvSpPr>
          <p:nvPr>
            <p:ph type="sldNum" sz="quarter" idx="12"/>
          </p:nvPr>
        </p:nvSpPr>
        <p:spPr/>
        <p:txBody>
          <a:bodyPr/>
          <a:lstStyle/>
          <a:p>
            <a:pPr>
              <a:defRPr/>
            </a:pPr>
            <a:fld id="{54B06B7F-C84E-904C-AE5B-F61A9CB4F322}" type="slidenum">
              <a:rPr lang="en-US" smtClean="0"/>
              <a:pPr>
                <a:defRPr/>
              </a:pPr>
              <a:t>39</a:t>
            </a:fld>
            <a:endParaRPr lang="en-US"/>
          </a:p>
        </p:txBody>
      </p:sp>
      <p:sp>
        <p:nvSpPr>
          <p:cNvPr id="3" name="Title 2"/>
          <p:cNvSpPr>
            <a:spLocks noGrp="1"/>
          </p:cNvSpPr>
          <p:nvPr>
            <p:ph type="title"/>
          </p:nvPr>
        </p:nvSpPr>
        <p:spPr/>
        <p:txBody>
          <a:bodyPr/>
          <a:lstStyle/>
          <a:p>
            <a:pPr>
              <a:defRPr/>
            </a:pPr>
            <a:r>
              <a:rPr lang="en-US" b="1" dirty="0">
                <a:latin typeface="Times New Roman" panose="02020603050405020304" pitchFamily="18" charset="0"/>
                <a:cs typeface="Times New Roman" panose="02020603050405020304" pitchFamily="18" charset="0"/>
              </a:rPr>
              <a:t>NHỮNG ĐIỀU TÔI NÊN </a:t>
            </a:r>
            <a:r>
              <a:rPr lang="vi-VN" b="1" dirty="0">
                <a:latin typeface="Times New Roman" panose="02020603050405020304" pitchFamily="18" charset="0"/>
                <a:cs typeface="Times New Roman" panose="02020603050405020304" pitchFamily="18" charset="0"/>
              </a:rPr>
              <a:t>Sẵ</a:t>
            </a:r>
            <a:r>
              <a:rPr lang="en-US" b="1" dirty="0">
                <a:latin typeface="Times New Roman" panose="02020603050405020304" pitchFamily="18" charset="0"/>
                <a:cs typeface="Times New Roman" panose="02020603050405020304" pitchFamily="18" charset="0"/>
              </a:rPr>
              <a:t>N SÀNG </a:t>
            </a:r>
            <a:br>
              <a:rPr lang="vi-VN" b="1" dirty="0">
                <a:latin typeface="Times New Roman" panose="02020603050405020304" pitchFamily="18" charset="0"/>
                <a:cs typeface="Times New Roman" panose="02020603050405020304" pitchFamily="18" charset="0"/>
              </a:rPr>
            </a:br>
            <a:r>
              <a:rPr lang="en-US" b="1" dirty="0">
                <a:solidFill>
                  <a:srgbClr val="92D050"/>
                </a:solidFill>
                <a:latin typeface="Times New Roman" panose="02020603050405020304" pitchFamily="18" charset="0"/>
                <a:cs typeface="Times New Roman" panose="02020603050405020304" pitchFamily="18" charset="0"/>
              </a:rPr>
              <a:t>ĐỂ ĐẶT TRÊN </a:t>
            </a:r>
            <a:r>
              <a:rPr lang="vi-VN" b="1" dirty="0">
                <a:solidFill>
                  <a:srgbClr val="92D050"/>
                </a:solidFill>
                <a:latin typeface="Times New Roman" panose="02020603050405020304" pitchFamily="18" charset="0"/>
                <a:cs typeface="Times New Roman" panose="02020603050405020304" pitchFamily="18" charset="0"/>
              </a:rPr>
              <a:t>Bàn</a:t>
            </a:r>
            <a:endParaRPr lang="en-US" b="1" dirty="0">
              <a:solidFill>
                <a:srgbClr val="92D050"/>
              </a:solidFill>
              <a:latin typeface="Times New Roman" panose="02020603050405020304" pitchFamily="18" charset="0"/>
              <a:cs typeface="Times New Roman" panose="02020603050405020304" pitchFamily="18" charset="0"/>
            </a:endParaRPr>
          </a:p>
        </p:txBody>
      </p:sp>
      <p:sp>
        <p:nvSpPr>
          <p:cNvPr id="7" name="Right Brace 6"/>
          <p:cNvSpPr/>
          <p:nvPr/>
        </p:nvSpPr>
        <p:spPr>
          <a:xfrm rot="5400000">
            <a:off x="4284663" y="190501"/>
            <a:ext cx="600075" cy="8407400"/>
          </a:xfrm>
          <a:prstGeom prst="rightBrace">
            <a:avLst/>
          </a:prstGeom>
          <a:ln w="28575" cmpd="sng">
            <a:solidFill>
              <a:schemeClr val="accent3"/>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chemeClr val="accent1">
                  <a:lumMod val="50000"/>
                </a:schemeClr>
              </a:solidFill>
            </a:endParaRPr>
          </a:p>
        </p:txBody>
      </p:sp>
      <p:sp>
        <p:nvSpPr>
          <p:cNvPr id="9" name="Rectangle 8"/>
          <p:cNvSpPr/>
          <p:nvPr/>
        </p:nvSpPr>
        <p:spPr>
          <a:xfrm>
            <a:off x="5056190" y="4659313"/>
            <a:ext cx="3367087" cy="1789112"/>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84201" y="4694239"/>
            <a:ext cx="3368675" cy="16732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Left-Right Arrow 10"/>
          <p:cNvSpPr/>
          <p:nvPr/>
        </p:nvSpPr>
        <p:spPr>
          <a:xfrm>
            <a:off x="4267200" y="5410201"/>
            <a:ext cx="593725" cy="287337"/>
          </a:xfrm>
          <a:prstGeom prst="lef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3"/>
              </a:solidFill>
            </a:endParaRPr>
          </a:p>
        </p:txBody>
      </p:sp>
      <p:sp>
        <p:nvSpPr>
          <p:cNvPr id="12" name="TextBox 11"/>
          <p:cNvSpPr txBox="1"/>
          <p:nvPr/>
        </p:nvSpPr>
        <p:spPr>
          <a:xfrm>
            <a:off x="584201" y="4694239"/>
            <a:ext cx="3368675" cy="2031325"/>
          </a:xfrm>
          <a:prstGeom prst="rect">
            <a:avLst/>
          </a:prstGeom>
          <a:solidFill>
            <a:schemeClr val="accent1">
              <a:lumMod val="50000"/>
            </a:schemeClr>
          </a:solidFill>
        </p:spPr>
        <p:txBody>
          <a:bodyPr>
            <a:spAutoFit/>
          </a:bodyPr>
          <a:lstStyle/>
          <a:p>
            <a:pPr>
              <a:defRPr/>
            </a:pPr>
            <a:r>
              <a:rPr lang="vi-VN" b="1" dirty="0">
                <a:solidFill>
                  <a:schemeClr val="bg1"/>
                </a:solidFill>
                <a:latin typeface="Arial"/>
                <a:cs typeface="Arial"/>
              </a:rPr>
              <a:t>Phương án Walk- Away của tôi</a:t>
            </a:r>
          </a:p>
          <a:p>
            <a:pPr>
              <a:defRPr/>
            </a:pPr>
            <a:endParaRPr lang="vi-VN" b="1" dirty="0">
              <a:solidFill>
                <a:schemeClr val="bg1"/>
              </a:solidFill>
              <a:latin typeface="Arial"/>
              <a:cs typeface="Arial"/>
            </a:endParaRPr>
          </a:p>
          <a:p>
            <a:pPr>
              <a:defRPr/>
            </a:pPr>
            <a:r>
              <a:rPr lang="vi-VN" dirty="0">
                <a:solidFill>
                  <a:schemeClr val="bg1"/>
                </a:solidFill>
                <a:latin typeface="Arial"/>
                <a:cs typeface="Arial"/>
              </a:rPr>
              <a:t>Tôi có thể làm gì nếu bỏ đi mà không có sự đồng ý? Cái nào tốt nhất? Tôi thực sự sẽ làm gì?</a:t>
            </a:r>
            <a:endParaRPr lang="en-US" dirty="0">
              <a:solidFill>
                <a:schemeClr val="bg1"/>
              </a:solidFill>
              <a:latin typeface="Helvetica Light"/>
              <a:cs typeface="Helvetica Light"/>
            </a:endParaRPr>
          </a:p>
        </p:txBody>
      </p:sp>
      <p:sp>
        <p:nvSpPr>
          <p:cNvPr id="13" name="TextBox 12"/>
          <p:cNvSpPr txBox="1"/>
          <p:nvPr/>
        </p:nvSpPr>
        <p:spPr>
          <a:xfrm>
            <a:off x="5056190" y="4659313"/>
            <a:ext cx="3367087" cy="1477328"/>
          </a:xfrm>
          <a:prstGeom prst="rect">
            <a:avLst/>
          </a:prstGeom>
          <a:noFill/>
        </p:spPr>
        <p:txBody>
          <a:bodyPr>
            <a:spAutoFit/>
          </a:bodyPr>
          <a:lstStyle/>
          <a:p>
            <a:pPr>
              <a:defRPr/>
            </a:pPr>
            <a:r>
              <a:rPr lang="vi-VN" b="1" dirty="0">
                <a:solidFill>
                  <a:schemeClr val="bg1">
                    <a:lumMod val="20000"/>
                    <a:lumOff val="80000"/>
                  </a:schemeClr>
                </a:solidFill>
                <a:latin typeface="Arial"/>
                <a:cs typeface="Arial"/>
              </a:rPr>
              <a:t>Lời cam kết</a:t>
            </a:r>
          </a:p>
          <a:p>
            <a:pPr>
              <a:defRPr/>
            </a:pPr>
            <a:endParaRPr lang="vi-VN" b="1" dirty="0">
              <a:solidFill>
                <a:schemeClr val="bg1">
                  <a:lumMod val="20000"/>
                  <a:lumOff val="80000"/>
                </a:schemeClr>
              </a:solidFill>
              <a:latin typeface="Arial"/>
              <a:cs typeface="Arial"/>
            </a:endParaRPr>
          </a:p>
          <a:p>
            <a:pPr>
              <a:defRPr/>
            </a:pPr>
            <a:r>
              <a:rPr lang="vi-VN" dirty="0">
                <a:solidFill>
                  <a:schemeClr val="bg1">
                    <a:lumMod val="20000"/>
                    <a:lumOff val="80000"/>
                  </a:schemeClr>
                </a:solidFill>
                <a:latin typeface="Arial"/>
                <a:cs typeface="Arial"/>
              </a:rPr>
              <a:t>Nếu chúng tôi đạt được thỏa thuận, chúng tôi cam kết một số lựa chọn</a:t>
            </a:r>
            <a:endParaRPr lang="en-US" dirty="0">
              <a:solidFill>
                <a:schemeClr val="bg1">
                  <a:lumMod val="20000"/>
                  <a:lumOff val="80000"/>
                </a:schemeClr>
              </a:solidFill>
              <a:latin typeface="Helvetica Light"/>
              <a:cs typeface="Helvetic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07893" cy="5029200"/>
          </a:xfrm>
        </p:spPr>
        <p:txBody>
          <a:bodyPr>
            <a:normAutofit/>
          </a:bodyPr>
          <a:lstStyle/>
          <a:p>
            <a:pPr marL="45720" indent="0">
              <a:lnSpc>
                <a:spcPct val="150000"/>
              </a:lnSpc>
              <a:buNone/>
              <a:defRPr/>
            </a:pPr>
            <a:endParaRPr lang="en-US" sz="1200" dirty="0">
              <a:latin typeface="Helvetica Light"/>
              <a:cs typeface="Helvetica Light"/>
            </a:endParaRPr>
          </a:p>
          <a:p>
            <a:pPr>
              <a:lnSpc>
                <a:spcPct val="150000"/>
              </a:lnSpc>
              <a:defRPr/>
            </a:pPr>
            <a:r>
              <a:rPr lang="vi-VN" sz="2500" dirty="0">
                <a:latin typeface="Times New Roman" panose="02020603050405020304" pitchFamily="18" charset="0"/>
                <a:cs typeface="Times New Roman" panose="02020603050405020304" pitchFamily="18" charset="0"/>
              </a:rPr>
              <a:t>Mỗi lần chỉ một người nói</a:t>
            </a:r>
            <a:r>
              <a:rPr lang="en-US" sz="2500" dirty="0">
                <a:latin typeface="Times New Roman" panose="02020603050405020304" pitchFamily="18" charset="0"/>
                <a:cs typeface="Times New Roman" panose="02020603050405020304" pitchFamily="18" charset="0"/>
              </a:rPr>
              <a:t> </a:t>
            </a:r>
          </a:p>
          <a:p>
            <a:pPr>
              <a:lnSpc>
                <a:spcPct val="150000"/>
              </a:lnSpc>
              <a:defRPr/>
            </a:pPr>
            <a:r>
              <a:rPr lang="vi-VN" sz="2500" dirty="0">
                <a:latin typeface="Times New Roman" panose="02020603050405020304" pitchFamily="18" charset="0"/>
                <a:cs typeface="Times New Roman" panose="02020603050405020304" pitchFamily="18" charset="0"/>
              </a:rPr>
              <a:t>Lắng nghe cẩn thận ý kiến của những người khác</a:t>
            </a:r>
            <a:endParaRPr lang="en-US" sz="2500" dirty="0">
              <a:latin typeface="Times New Roman" panose="02020603050405020304" pitchFamily="18" charset="0"/>
              <a:cs typeface="Times New Roman" panose="02020603050405020304" pitchFamily="18" charset="0"/>
            </a:endParaRPr>
          </a:p>
          <a:p>
            <a:pPr>
              <a:lnSpc>
                <a:spcPct val="150000"/>
              </a:lnSpc>
              <a:defRPr/>
            </a:pPr>
            <a:r>
              <a:rPr lang="vi-VN" sz="2500" dirty="0">
                <a:latin typeface="Times New Roman" panose="02020603050405020304" pitchFamily="18" charset="0"/>
                <a:cs typeface="Times New Roman" panose="02020603050405020304" pitchFamily="18" charset="0"/>
              </a:rPr>
              <a:t>Xem xét ý tưởng của người khác</a:t>
            </a:r>
          </a:p>
          <a:p>
            <a:pPr>
              <a:lnSpc>
                <a:spcPct val="150000"/>
              </a:lnSpc>
              <a:defRPr/>
            </a:pPr>
            <a:r>
              <a:rPr lang="vi-VN" sz="2500" dirty="0">
                <a:latin typeface="Times New Roman" panose="02020603050405020304" pitchFamily="18" charset="0"/>
                <a:cs typeface="Times New Roman" panose="02020603050405020304" pitchFamily="18" charset="0"/>
              </a:rPr>
              <a:t>Sẳn sàng chia sẻ quan điểm của bạn</a:t>
            </a:r>
            <a:r>
              <a:rPr lang="en-US" sz="2500" dirty="0">
                <a:latin typeface="Times New Roman" panose="02020603050405020304" pitchFamily="18" charset="0"/>
                <a:cs typeface="Times New Roman" panose="02020603050405020304" pitchFamily="18" charset="0"/>
              </a:rPr>
              <a:t> </a:t>
            </a:r>
          </a:p>
          <a:p>
            <a:pPr>
              <a:lnSpc>
                <a:spcPct val="150000"/>
              </a:lnSpc>
              <a:defRPr/>
            </a:pPr>
            <a:r>
              <a:rPr lang="vi-VN" sz="2500" dirty="0">
                <a:latin typeface="Times New Roman" panose="02020603050405020304" pitchFamily="18" charset="0"/>
                <a:cs typeface="Times New Roman" panose="02020603050405020304" pitchFamily="18" charset="0"/>
              </a:rPr>
              <a:t>Hỏi và hoan nghênh những câu hỏi</a:t>
            </a:r>
            <a:endParaRPr lang="en-US" sz="2500" dirty="0">
              <a:latin typeface="Times New Roman" panose="02020603050405020304" pitchFamily="18" charset="0"/>
              <a:cs typeface="Times New Roman" panose="02020603050405020304" pitchFamily="18" charset="0"/>
            </a:endParaRPr>
          </a:p>
          <a:p>
            <a:pPr>
              <a:lnSpc>
                <a:spcPct val="150000"/>
              </a:lnSpc>
              <a:defRPr/>
            </a:pPr>
            <a:r>
              <a:rPr lang="vi-VN" sz="2500" dirty="0">
                <a:latin typeface="Times New Roman" panose="02020603050405020304" pitchFamily="18" charset="0"/>
                <a:cs typeface="Times New Roman" panose="02020603050405020304" pitchFamily="18" charset="0"/>
              </a:rPr>
              <a:t>Giới hạn thời gian thỏa thuận</a:t>
            </a:r>
            <a:endParaRPr lang="en-US" sz="2500" dirty="0">
              <a:solidFill>
                <a:srgbClr val="FF0000"/>
              </a:solidFill>
              <a:latin typeface="Times New Roman" panose="02020603050405020304" pitchFamily="18" charset="0"/>
              <a:cs typeface="Times New Roman" panose="02020603050405020304" pitchFamily="18" charset="0"/>
            </a:endParaRPr>
          </a:p>
          <a:p>
            <a:pPr>
              <a:lnSpc>
                <a:spcPct val="150000"/>
              </a:lnSpc>
              <a:defRPr/>
            </a:pPr>
            <a:r>
              <a:rPr lang="vi-VN" sz="2500" dirty="0">
                <a:latin typeface="Times New Roman" panose="02020603050405020304" pitchFamily="18" charset="0"/>
                <a:cs typeface="Times New Roman" panose="02020603050405020304" pitchFamily="18" charset="0"/>
              </a:rPr>
              <a:t>Giữ cuộc hộp tập trung vào trẻ em</a:t>
            </a:r>
            <a:endParaRPr lang="en-US" sz="25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381000"/>
            <a:ext cx="8153400" cy="892552"/>
          </a:xfrm>
          <a:prstGeom prst="rect">
            <a:avLst/>
          </a:prstGeom>
          <a:noFill/>
        </p:spPr>
        <p:txBody>
          <a:bodyPr wrap="square" rtlCol="0">
            <a:spAutoFit/>
          </a:bodyPr>
          <a:lstStyle/>
          <a:p>
            <a:pPr algn="ctr"/>
            <a:r>
              <a:rPr lang="vi-VN" sz="5200" dirty="0">
                <a:solidFill>
                  <a:srgbClr val="FFFFFF"/>
                </a:solidFill>
                <a:latin typeface="+mj-lt"/>
              </a:rPr>
              <a:t>Những Thỏa Thuận</a:t>
            </a:r>
            <a:endParaRPr lang="en-US" sz="5200" dirty="0">
              <a:solidFill>
                <a:srgbClr val="FFFFFF"/>
              </a:solidFill>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407893" cy="4407408"/>
          </a:xfrm>
        </p:spPr>
        <p:txBody>
          <a:bodyPr>
            <a:normAutofit/>
          </a:bodyPr>
          <a:lstStyle/>
          <a:p>
            <a:pPr>
              <a:lnSpc>
                <a:spcPct val="150000"/>
              </a:lnSpc>
              <a:defRPr/>
            </a:pPr>
            <a:r>
              <a:rPr lang="en-US" sz="2500" dirty="0" err="1">
                <a:latin typeface="Times New Roman" panose="02020603050405020304" pitchFamily="18" charset="0"/>
                <a:cs typeface="Times New Roman" panose="02020603050405020304" pitchFamily="18" charset="0"/>
              </a:rPr>
              <a:t>Sử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Dựa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giữa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vực</a:t>
            </a:r>
            <a:r>
              <a:rPr lang="en-US" sz="2500" dirty="0">
                <a:latin typeface="Times New Roman" panose="02020603050405020304" pitchFamily="18" charset="0"/>
                <a:cs typeface="Times New Roman" panose="02020603050405020304" pitchFamily="18" charset="0"/>
              </a:rPr>
              <a:t>”</a:t>
            </a:r>
            <a:r>
              <a:rPr lang="en-US" sz="2500" dirty="0">
                <a:latin typeface="Helvetica Light"/>
                <a:cs typeface="Helvetica Light"/>
              </a:rPr>
              <a:t>		</a:t>
            </a:r>
            <a:r>
              <a:rPr lang="en-US" sz="2500" b="1" dirty="0">
                <a:latin typeface="Helvetica"/>
                <a:cs typeface="Helvetica"/>
              </a:rPr>
              <a:t>	</a:t>
            </a:r>
          </a:p>
          <a:p>
            <a:pPr marL="0" indent="0" algn="ctr">
              <a:lnSpc>
                <a:spcPct val="150000"/>
              </a:lnSpc>
              <a:buFontTx/>
              <a:buNone/>
              <a:defRPr/>
            </a:pPr>
            <a:r>
              <a:rPr lang="en-US" sz="2500" b="1" dirty="0">
                <a:latin typeface="Helvetica"/>
                <a:cs typeface="Helvetica"/>
              </a:rPr>
              <a:t>					(</a:t>
            </a:r>
            <a:r>
              <a:rPr lang="vi-VN" sz="2500" b="1" dirty="0">
                <a:latin typeface="Helvetica"/>
                <a:cs typeface="Helvetica"/>
              </a:rPr>
              <a:t>Xem trường hợp</a:t>
            </a:r>
            <a:r>
              <a:rPr lang="en-US" sz="2500" b="1" dirty="0">
                <a:latin typeface="Helvetica"/>
                <a:cs typeface="Helvetica"/>
              </a:rPr>
              <a:t>)</a:t>
            </a:r>
          </a:p>
        </p:txBody>
      </p:sp>
      <p:sp>
        <p:nvSpPr>
          <p:cNvPr id="2" name="Title 1"/>
          <p:cNvSpPr>
            <a:spLocks noGrp="1"/>
          </p:cNvSpPr>
          <p:nvPr>
            <p:ph type="title"/>
          </p:nvPr>
        </p:nvSpPr>
        <p:spPr/>
        <p:txBody>
          <a:bodyPr/>
          <a:lstStyle/>
          <a:p>
            <a:pPr>
              <a:defRPr/>
            </a:pP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việ</a:t>
            </a:r>
            <a:r>
              <a:rPr lang="en-US" b="1" dirty="0">
                <a:latin typeface="Times New Roman" panose="02020603050405020304" pitchFamily="18" charset="0"/>
                <a:cs typeface="Times New Roman" panose="02020603050405020304" pitchFamily="18" charset="0"/>
              </a:rPr>
              <a:t>c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nhỏ</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708" y="1524000"/>
            <a:ext cx="8407893" cy="4407408"/>
          </a:xfrm>
        </p:spPr>
        <p:txBody>
          <a:bodyPr>
            <a:normAutofit/>
          </a:bodyPr>
          <a:lstStyle/>
          <a:p>
            <a:pPr>
              <a:lnSpc>
                <a:spcPct val="150000"/>
              </a:lnSpc>
              <a:defRPr/>
            </a:pPr>
            <a:r>
              <a:rPr lang="vi-VN" sz="2800" dirty="0">
                <a:latin typeface="Times New Roman" panose="02020603050405020304" pitchFamily="18" charset="0"/>
                <a:cs typeface="Times New Roman" panose="02020603050405020304" pitchFamily="18" charset="0"/>
              </a:rPr>
              <a:t>Suy nghĩ về khóa đào tạo ngày hôm nay, bạn có thể bắt đầu sử dụng 2-3 kỹ năng / công cụ nào mà bạn có thể bắt đầu sử dụng ngay khi liên lạc với Trung tâm khu vực, bảo hiểm y tế hoặc cơ quan mà con bạn theo học?</a:t>
            </a: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a:defRPr/>
            </a:pPr>
            <a:r>
              <a:rPr lang="vi-VN" dirty="0">
                <a:latin typeface="Times New Roman" panose="02020603050405020304" pitchFamily="18" charset="0"/>
                <a:cs typeface="Times New Roman" panose="02020603050405020304" pitchFamily="18" charset="0"/>
              </a:rPr>
              <a:t>Việc làm nhóm nhỏ</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407893" cy="4407408"/>
          </a:xfrm>
        </p:spPr>
        <p:txBody>
          <a:bodyPr>
            <a:normAutofit/>
          </a:bodyPr>
          <a:lstStyle/>
          <a:p>
            <a:pPr>
              <a:lnSpc>
                <a:spcPct val="150000"/>
              </a:lnSpc>
              <a:defRPr/>
            </a:pPr>
            <a:r>
              <a:rPr lang="vi-VN" sz="2500" dirty="0">
                <a:latin typeface="Times New Roman" panose="02020603050405020304" pitchFamily="18" charset="0"/>
                <a:cs typeface="Times New Roman" panose="02020603050405020304" pitchFamily="18" charset="0"/>
              </a:rPr>
              <a:t>Càng đơn giản càng đẹp</a:t>
            </a:r>
          </a:p>
          <a:p>
            <a:pPr>
              <a:lnSpc>
                <a:spcPct val="150000"/>
              </a:lnSpc>
              <a:defRPr/>
            </a:pPr>
            <a:r>
              <a:rPr lang="vi-VN" sz="2500" dirty="0">
                <a:latin typeface="Times New Roman" panose="02020603050405020304" pitchFamily="18" charset="0"/>
                <a:cs typeface="Times New Roman" panose="02020603050405020304" pitchFamily="18" charset="0"/>
              </a:rPr>
              <a:t>Sử dụng email để xác nhận và tóm tắt</a:t>
            </a:r>
          </a:p>
          <a:p>
            <a:pPr>
              <a:lnSpc>
                <a:spcPct val="150000"/>
              </a:lnSpc>
              <a:defRPr/>
            </a:pPr>
            <a:r>
              <a:rPr lang="vi-VN" sz="2500" dirty="0">
                <a:latin typeface="Times New Roman" panose="02020603050405020304" pitchFamily="18" charset="0"/>
                <a:cs typeface="Times New Roman" panose="02020603050405020304" pitchFamily="18" charset="0"/>
              </a:rPr>
              <a:t>Sử dụng ngôn ngữ trung lập</a:t>
            </a:r>
          </a:p>
          <a:p>
            <a:pPr>
              <a:lnSpc>
                <a:spcPct val="150000"/>
              </a:lnSpc>
              <a:defRPr/>
            </a:pPr>
            <a:r>
              <a:rPr lang="vi-VN" sz="2500" dirty="0">
                <a:latin typeface="Times New Roman" panose="02020603050405020304" pitchFamily="18" charset="0"/>
                <a:cs typeface="Times New Roman" panose="02020603050405020304" pitchFamily="18" charset="0"/>
              </a:rPr>
              <a:t>Không nhằm mục đích thay thế điện thoại hoặc cuộc họp trực tiếp</a:t>
            </a:r>
            <a:endParaRPr lang="en-US" sz="25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2400" y="381001"/>
            <a:ext cx="8839200" cy="914399"/>
          </a:xfrm>
        </p:spPr>
        <p:txBody>
          <a:bodyPr/>
          <a:lstStyle/>
          <a:p>
            <a:pPr>
              <a:defRPr/>
            </a:pPr>
            <a:r>
              <a:rPr lang="vi-VN" b="1" dirty="0">
                <a:latin typeface="Times New Roman" panose="02020603050405020304" pitchFamily="18" charset="0"/>
                <a:cs typeface="Times New Roman" panose="02020603050405020304" pitchFamily="18" charset="0"/>
              </a:rPr>
              <a:t>Mẹo dành cho Gửi điện thư cho Trung tâm và cơ quan khu vực</a:t>
            </a: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495800"/>
          </a:xfrm>
        </p:spPr>
        <p:txBody>
          <a:bodyPr>
            <a:normAutofit/>
          </a:bodyPr>
          <a:lstStyle/>
          <a:p>
            <a:pPr>
              <a:lnSpc>
                <a:spcPct val="120000"/>
              </a:lnSpc>
              <a:defRPr/>
            </a:pPr>
            <a:r>
              <a:rPr lang="vi-VN" sz="2500" dirty="0">
                <a:latin typeface="Times New Roman" panose="02020603050405020304" pitchFamily="18" charset="0"/>
                <a:cs typeface="Times New Roman" panose="02020603050405020304" pitchFamily="18" charset="0"/>
              </a:rPr>
              <a:t>Bước một</a:t>
            </a:r>
          </a:p>
          <a:p>
            <a:pPr lvl="1">
              <a:lnSpc>
                <a:spcPct val="120000"/>
              </a:lnSpc>
              <a:defRPr/>
            </a:pPr>
            <a:r>
              <a:rPr lang="vi-VN" sz="2300" dirty="0">
                <a:latin typeface="Times New Roman" panose="02020603050405020304" pitchFamily="18" charset="0"/>
                <a:cs typeface="Times New Roman" panose="02020603050405020304" pitchFamily="18" charset="0"/>
              </a:rPr>
              <a:t>E-mail được gửi đi</a:t>
            </a:r>
          </a:p>
          <a:p>
            <a:pPr>
              <a:lnSpc>
                <a:spcPct val="120000"/>
              </a:lnSpc>
              <a:defRPr/>
            </a:pPr>
            <a:r>
              <a:rPr lang="vi-VN" sz="2500" dirty="0">
                <a:latin typeface="Times New Roman" panose="02020603050405020304" pitchFamily="18" charset="0"/>
                <a:cs typeface="Times New Roman" panose="02020603050405020304" pitchFamily="18" charset="0"/>
              </a:rPr>
              <a:t> Bước hai</a:t>
            </a:r>
          </a:p>
          <a:p>
            <a:pPr lvl="1">
              <a:lnSpc>
                <a:spcPct val="120000"/>
              </a:lnSpc>
              <a:defRPr/>
            </a:pPr>
            <a:r>
              <a:rPr lang="vi-VN" sz="2300" dirty="0">
                <a:latin typeface="Times New Roman" panose="02020603050405020304" pitchFamily="18" charset="0"/>
                <a:cs typeface="Times New Roman" panose="02020603050405020304" pitchFamily="18" charset="0"/>
              </a:rPr>
              <a:t>E-mail được nhận và từ thư trả lời, có vẻ như có thông tin sai lệch (điều gì đó không "cảm thấy đúng")</a:t>
            </a:r>
          </a:p>
          <a:p>
            <a:pPr>
              <a:lnSpc>
                <a:spcPct val="120000"/>
              </a:lnSpc>
              <a:defRPr/>
            </a:pPr>
            <a:r>
              <a:rPr lang="vi-VN" sz="2500" dirty="0">
                <a:latin typeface="Times New Roman" panose="02020603050405020304" pitchFamily="18" charset="0"/>
                <a:cs typeface="Times New Roman" panose="02020603050405020304" pitchFamily="18" charset="0"/>
              </a:rPr>
              <a:t>Bước thứ ba</a:t>
            </a:r>
          </a:p>
          <a:p>
            <a:pPr lvl="1">
              <a:lnSpc>
                <a:spcPct val="120000"/>
              </a:lnSpc>
              <a:defRPr/>
            </a:pPr>
            <a:r>
              <a:rPr lang="vi-VN" sz="2300" dirty="0">
                <a:latin typeface="Times New Roman" panose="02020603050405020304" pitchFamily="18" charset="0"/>
                <a:cs typeface="Times New Roman" panose="02020603050405020304" pitchFamily="18" charset="0"/>
              </a:rPr>
              <a:t>Nhấc điện thoại lên và nói về nội dung của e-mail (có thể cân nhắc gặp mặt trực tiếp)</a:t>
            </a:r>
            <a:endParaRPr lang="en-US" dirty="0">
              <a:latin typeface="Times New Roman" panose="02020603050405020304" pitchFamily="18" charset="0"/>
              <a:cs typeface="Times New Roman" panose="02020603050405020304" pitchFamily="18" charset="0"/>
            </a:endParaRPr>
          </a:p>
          <a:p>
            <a:pPr marL="0" indent="0">
              <a:buFontTx/>
              <a:buNone/>
              <a:defRPr/>
            </a:pPr>
            <a:endParaRPr lang="en-US" dirty="0"/>
          </a:p>
        </p:txBody>
      </p:sp>
      <p:sp>
        <p:nvSpPr>
          <p:cNvPr id="2" name="Title 1"/>
          <p:cNvSpPr>
            <a:spLocks noGrp="1"/>
          </p:cNvSpPr>
          <p:nvPr>
            <p:ph type="title"/>
          </p:nvPr>
        </p:nvSpPr>
        <p:spPr/>
        <p:txBody>
          <a:bodyPr/>
          <a:lstStyle/>
          <a:p>
            <a:pPr>
              <a:defRPr/>
            </a:pPr>
            <a:r>
              <a:rPr lang="vi-VN" dirty="0">
                <a:latin typeface="Times New Roman" panose="02020603050405020304" pitchFamily="18" charset="0"/>
                <a:cs typeface="Times New Roman" panose="02020603050405020304" pitchFamily="18" charset="0"/>
              </a:rPr>
              <a:t>Phương pháp ba bước tiếp cận để tránh xung đột email</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64" y="1905000"/>
            <a:ext cx="8407893" cy="4407408"/>
          </a:xfrm>
        </p:spPr>
        <p:txBody>
          <a:bodyPr>
            <a:normAutofit/>
          </a:bodyPr>
          <a:lstStyle/>
          <a:p>
            <a:pPr marL="1030288" lvl="8" indent="-457200">
              <a:lnSpc>
                <a:spcPct val="120000"/>
              </a:lnSpc>
              <a:buClr>
                <a:srgbClr val="00FF99"/>
              </a:buClr>
              <a:defRPr/>
            </a:pPr>
            <a:r>
              <a:rPr lang="vi-VN" sz="2700" dirty="0">
                <a:latin typeface="Times New Roman" panose="02020603050405020304" pitchFamily="18" charset="0"/>
                <a:cs typeface="Times New Roman" panose="02020603050405020304" pitchFamily="18" charset="0"/>
              </a:rPr>
              <a:t>Phát triển chương trình</a:t>
            </a:r>
          </a:p>
          <a:p>
            <a:pPr marL="1030288" lvl="8" indent="-457200">
              <a:lnSpc>
                <a:spcPct val="120000"/>
              </a:lnSpc>
              <a:buClr>
                <a:srgbClr val="00FF99"/>
              </a:buClr>
              <a:defRPr/>
            </a:pPr>
            <a:r>
              <a:rPr lang="vi-VN" sz="2700" dirty="0">
                <a:latin typeface="Times New Roman" panose="02020603050405020304" pitchFamily="18" charset="0"/>
                <a:cs typeface="Times New Roman" panose="02020603050405020304" pitchFamily="18" charset="0"/>
              </a:rPr>
              <a:t>Hòa giải</a:t>
            </a:r>
          </a:p>
          <a:p>
            <a:pPr marL="1030288" lvl="8" indent="-457200">
              <a:lnSpc>
                <a:spcPct val="120000"/>
              </a:lnSpc>
              <a:buClr>
                <a:srgbClr val="00FF99"/>
              </a:buClr>
              <a:defRPr/>
            </a:pPr>
            <a:r>
              <a:rPr lang="vi-VN" sz="2700" dirty="0">
                <a:latin typeface="Times New Roman" panose="02020603050405020304" pitchFamily="18" charset="0"/>
                <a:cs typeface="Times New Roman" panose="02020603050405020304" pitchFamily="18" charset="0"/>
              </a:rPr>
              <a:t>Đào tạo</a:t>
            </a:r>
          </a:p>
          <a:p>
            <a:pPr marL="1030288" lvl="8" indent="-457200">
              <a:lnSpc>
                <a:spcPct val="120000"/>
              </a:lnSpc>
              <a:buClr>
                <a:srgbClr val="00FF99"/>
              </a:buClr>
              <a:defRPr/>
            </a:pPr>
            <a:r>
              <a:rPr lang="vi-VN" sz="2700" dirty="0">
                <a:latin typeface="Times New Roman" panose="02020603050405020304" pitchFamily="18" charset="0"/>
                <a:cs typeface="Times New Roman" panose="02020603050405020304" pitchFamily="18" charset="0"/>
              </a:rPr>
              <a:t>Huấn luyện</a:t>
            </a:r>
          </a:p>
          <a:p>
            <a:pPr marL="1030288" lvl="8" indent="-457200">
              <a:lnSpc>
                <a:spcPct val="120000"/>
              </a:lnSpc>
              <a:buClr>
                <a:srgbClr val="00FF99"/>
              </a:buClr>
              <a:defRPr/>
            </a:pPr>
            <a:r>
              <a:rPr lang="vi-VN" sz="2700" dirty="0">
                <a:latin typeface="Times New Roman" panose="02020603050405020304" pitchFamily="18" charset="0"/>
                <a:cs typeface="Times New Roman" panose="02020603050405020304" pitchFamily="18" charset="0"/>
              </a:rPr>
              <a:t>Gặp gỡ</a:t>
            </a:r>
          </a:p>
          <a:p>
            <a:pPr marL="1030288" lvl="8" indent="-457200">
              <a:lnSpc>
                <a:spcPct val="120000"/>
              </a:lnSpc>
              <a:buClr>
                <a:srgbClr val="00FF99"/>
              </a:buClr>
              <a:defRPr/>
            </a:pPr>
            <a:r>
              <a:rPr lang="vi-VN" sz="2700" dirty="0">
                <a:latin typeface="Times New Roman" panose="02020603050405020304" pitchFamily="18" charset="0"/>
                <a:cs typeface="Times New Roman" panose="02020603050405020304" pitchFamily="18" charset="0"/>
              </a:rPr>
              <a:t>Tạo điều kiện</a:t>
            </a:r>
            <a:endParaRPr lang="en-US" sz="2700" b="1" i="1" dirty="0">
              <a:latin typeface="Times New Roman" panose="02020603050405020304" pitchFamily="18" charset="0"/>
              <a:cs typeface="Times New Roman" panose="02020603050405020304" pitchFamily="18" charset="0"/>
            </a:endParaRPr>
          </a:p>
          <a:p>
            <a:pPr marL="0" indent="0" algn="ctr">
              <a:buClr>
                <a:srgbClr val="00FF99"/>
              </a:buClr>
              <a:buFontTx/>
              <a:buNone/>
              <a:defRPr/>
            </a:pPr>
            <a:r>
              <a:rPr lang="vi-VN" sz="2700" b="1" i="1" dirty="0">
                <a:latin typeface="Times New Roman" panose="02020603050405020304" pitchFamily="18" charset="0"/>
                <a:cs typeface="Times New Roman" panose="02020603050405020304" pitchFamily="18" charset="0"/>
              </a:rPr>
              <a:t>Chúng Tôi Chỉ là Người ủng hộ cho Quy trình</a:t>
            </a:r>
            <a:endParaRPr lang="en-US" sz="3600" dirty="0">
              <a:solidFill>
                <a:schemeClr val="accent5"/>
              </a:solidFill>
              <a:latin typeface="Times New Roman" panose="02020603050405020304" pitchFamily="18" charset="0"/>
              <a:cs typeface="Times New Roman" panose="02020603050405020304" pitchFamily="18" charset="0"/>
            </a:endParaRPr>
          </a:p>
          <a:p>
            <a:pPr>
              <a:defRPr/>
            </a:pPr>
            <a:endParaRPr lang="en-US" dirty="0"/>
          </a:p>
          <a:p>
            <a:pPr>
              <a:defRPr/>
            </a:pPr>
            <a:endParaRPr lang="en-US" dirty="0"/>
          </a:p>
        </p:txBody>
      </p:sp>
      <p:sp>
        <p:nvSpPr>
          <p:cNvPr id="4" name="Footer Placeholder 3"/>
          <p:cNvSpPr>
            <a:spLocks noGrp="1"/>
          </p:cNvSpPr>
          <p:nvPr>
            <p:ph type="ftr" sz="quarter" idx="11"/>
          </p:nvPr>
        </p:nvSpPr>
        <p:spPr/>
        <p:txBody>
          <a:bodyPr/>
          <a:lstStyle/>
          <a:p>
            <a:pPr>
              <a:defRPr/>
            </a:pPr>
            <a:r>
              <a:rPr lang="en-US"/>
              <a:t>www.purchinconsulting.com</a:t>
            </a:r>
          </a:p>
        </p:txBody>
      </p:sp>
      <p:sp>
        <p:nvSpPr>
          <p:cNvPr id="5" name="Slide Number Placeholder 4"/>
          <p:cNvSpPr>
            <a:spLocks noGrp="1"/>
          </p:cNvSpPr>
          <p:nvPr>
            <p:ph type="sldNum" sz="quarter" idx="12"/>
          </p:nvPr>
        </p:nvSpPr>
        <p:spPr/>
        <p:txBody>
          <a:bodyPr/>
          <a:lstStyle/>
          <a:p>
            <a:pPr>
              <a:defRPr/>
            </a:pPr>
            <a:fld id="{825964D2-746F-A74F-8ADC-2314708FD015}" type="slidenum">
              <a:rPr lang="en-US" smtClean="0"/>
              <a:pPr>
                <a:defRPr/>
              </a:pPr>
              <a:t>44</a:t>
            </a:fld>
            <a:endParaRPr lang="en-US"/>
          </a:p>
        </p:txBody>
      </p:sp>
      <p:sp>
        <p:nvSpPr>
          <p:cNvPr id="3" name="Title 2"/>
          <p:cNvSpPr>
            <a:spLocks noGrp="1"/>
          </p:cNvSpPr>
          <p:nvPr>
            <p:ph type="title"/>
          </p:nvPr>
        </p:nvSpPr>
        <p:spPr/>
        <p:txBody>
          <a:bodyPr/>
          <a:lstStyle/>
          <a:p>
            <a:pPr>
              <a:defRPr/>
            </a:pPr>
            <a:r>
              <a:rPr lang="vi-VN" dirty="0">
                <a:latin typeface="Times New Roman" panose="02020603050405020304" pitchFamily="18" charset="0"/>
                <a:cs typeface="Times New Roman" panose="02020603050405020304" pitchFamily="18" charset="0"/>
              </a:rPr>
              <a:t>Tư Vấn pủchin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ADR </a:t>
            </a:r>
            <a:r>
              <a:rPr lang="vi-VN" dirty="0">
                <a:latin typeface="Times New Roman" panose="02020603050405020304" pitchFamily="18" charset="0"/>
                <a:cs typeface="Times New Roman" panose="02020603050405020304" pitchFamily="18" charset="0"/>
              </a:rPr>
              <a:t>dịch vụ bao gồm</a:t>
            </a:r>
            <a:r>
              <a:rPr lang="en-US"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09600"/>
            <a:ext cx="8229600" cy="54864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a:lnSpc>
                <a:spcPct val="80000"/>
              </a:lnSpc>
              <a:spcBef>
                <a:spcPct val="0"/>
              </a:spcBef>
              <a:spcAft>
                <a:spcPct val="50000"/>
              </a:spcAft>
              <a:buClrTx/>
              <a:buFontTx/>
              <a:buNone/>
              <a:defRPr/>
            </a:pPr>
            <a:endParaRPr lang="en-US" sz="2800" b="1" dirty="0"/>
          </a:p>
          <a:p>
            <a:pPr algn="ctr">
              <a:lnSpc>
                <a:spcPct val="80000"/>
              </a:lnSpc>
              <a:spcBef>
                <a:spcPct val="0"/>
              </a:spcBef>
              <a:spcAft>
                <a:spcPct val="50000"/>
              </a:spcAft>
              <a:buClrTx/>
              <a:buFontTx/>
              <a:buNone/>
              <a:defRPr/>
            </a:pPr>
            <a:r>
              <a:rPr lang="vi-VN" sz="2800" b="1" dirty="0"/>
              <a:t>Giữ Liên Lạc</a:t>
            </a:r>
            <a:r>
              <a:rPr lang="en-US" sz="2800" b="1" dirty="0"/>
              <a:t>! </a:t>
            </a:r>
          </a:p>
          <a:p>
            <a:pPr algn="ctr">
              <a:lnSpc>
                <a:spcPct val="80000"/>
              </a:lnSpc>
              <a:spcBef>
                <a:spcPct val="0"/>
              </a:spcBef>
              <a:spcAft>
                <a:spcPct val="50000"/>
              </a:spcAft>
              <a:buClrTx/>
              <a:buFontTx/>
              <a:buNone/>
              <a:defRPr/>
            </a:pPr>
            <a:endParaRPr lang="en-US" sz="2800" b="1" dirty="0"/>
          </a:p>
          <a:p>
            <a:pPr algn="ctr">
              <a:lnSpc>
                <a:spcPct val="80000"/>
              </a:lnSpc>
              <a:spcBef>
                <a:spcPct val="0"/>
              </a:spcBef>
              <a:spcAft>
                <a:spcPct val="50000"/>
              </a:spcAft>
              <a:buClrTx/>
              <a:buFontTx/>
              <a:buNone/>
              <a:defRPr/>
            </a:pPr>
            <a:r>
              <a:rPr lang="vi-VN" sz="2800" b="1" dirty="0"/>
              <a:t>Trình bày bởi</a:t>
            </a:r>
            <a:r>
              <a:rPr lang="en-US" sz="2800" b="1" dirty="0"/>
              <a:t>: </a:t>
            </a:r>
          </a:p>
          <a:p>
            <a:pPr algn="ctr">
              <a:lnSpc>
                <a:spcPct val="80000"/>
              </a:lnSpc>
              <a:spcBef>
                <a:spcPct val="0"/>
              </a:spcBef>
              <a:spcAft>
                <a:spcPct val="50000"/>
              </a:spcAft>
              <a:buClrTx/>
              <a:buFontTx/>
              <a:buNone/>
              <a:defRPr/>
            </a:pPr>
            <a:endParaRPr lang="en-US" sz="2800" i="1" dirty="0">
              <a:latin typeface="Book Antiqua" charset="0"/>
            </a:endParaRPr>
          </a:p>
          <a:p>
            <a:pPr marL="0" indent="0" algn="ctr">
              <a:lnSpc>
                <a:spcPct val="80000"/>
              </a:lnSpc>
              <a:buFontTx/>
              <a:buNone/>
              <a:defRPr/>
            </a:pPr>
            <a:r>
              <a:rPr lang="en-US" sz="2800" b="1" dirty="0"/>
              <a:t>Marc </a:t>
            </a:r>
            <a:r>
              <a:rPr lang="en-US" sz="2800" b="1" dirty="0" err="1"/>
              <a:t>Purchin</a:t>
            </a:r>
            <a:r>
              <a:rPr lang="en-US" sz="2800" b="1" dirty="0"/>
              <a:t> </a:t>
            </a:r>
          </a:p>
          <a:p>
            <a:pPr marL="0" indent="0" algn="ctr">
              <a:lnSpc>
                <a:spcPct val="80000"/>
              </a:lnSpc>
              <a:buFontTx/>
              <a:buNone/>
              <a:defRPr/>
            </a:pPr>
            <a:r>
              <a:rPr lang="en-US" sz="2800" b="1" dirty="0">
                <a:hlinkClick r:id="rId2"/>
              </a:rPr>
              <a:t>mpurchin@purchinconsulting.com</a:t>
            </a:r>
            <a:r>
              <a:rPr lang="en-US" sz="2800" b="1" dirty="0"/>
              <a:t> </a:t>
            </a:r>
          </a:p>
          <a:p>
            <a:pPr marL="0" indent="0" algn="ctr">
              <a:lnSpc>
                <a:spcPct val="80000"/>
              </a:lnSpc>
              <a:buFontTx/>
              <a:buNone/>
              <a:defRPr/>
            </a:pPr>
            <a:r>
              <a:rPr lang="en-US" sz="2800" i="1" dirty="0">
                <a:latin typeface="Book Antiqua" charset="0"/>
              </a:rPr>
              <a:t>(310)202-1155 </a:t>
            </a:r>
          </a:p>
          <a:p>
            <a:pPr marL="0" indent="0" algn="ctr">
              <a:lnSpc>
                <a:spcPct val="80000"/>
              </a:lnSpc>
              <a:buFontTx/>
              <a:buNone/>
              <a:defRPr/>
            </a:pPr>
            <a:endParaRPr lang="en-US" sz="2800" dirty="0"/>
          </a:p>
        </p:txBody>
      </p:sp>
    </p:spTree>
    <p:extLst>
      <p:ext uri="{BB962C8B-B14F-4D97-AF65-F5344CB8AC3E}">
        <p14:creationId xmlns:p14="http://schemas.microsoft.com/office/powerpoint/2010/main" val="27153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15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 dur="15000" fill="hold"/>
                                        <p:tgtEl>
                                          <p:spTgt spid="2">
                                            <p:txEl>
                                              <p:pRg st="3" end="3"/>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15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2">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2">
                                            <p:txEl>
                                              <p:charRg st="67" end="67"/>
                                            </p:txEl>
                                          </p:spTgt>
                                        </p:tgtEl>
                                        <p:attrNameLst>
                                          <p:attrName>style.visibility</p:attrName>
                                        </p:attrNameLst>
                                      </p:cBhvr>
                                      <p:to>
                                        <p:strVal val="visible"/>
                                      </p:to>
                                    </p:set>
                                    <p:anim calcmode="lin" valueType="num">
                                      <p:cBhvr>
                                        <p:cTn id="15" dur="15000" fill="hold"/>
                                        <p:tgtEl>
                                          <p:spTgt spid="2">
                                            <p:txEl>
                                              <p:charRg st="67" end="67"/>
                                            </p:txEl>
                                          </p:spTgt>
                                        </p:tgtEl>
                                        <p:attrNameLst>
                                          <p:attrName>ppt_x</p:attrName>
                                        </p:attrNameLst>
                                      </p:cBhvr>
                                      <p:tavLst>
                                        <p:tav tm="0">
                                          <p:val>
                                            <p:strVal val="#ppt_x"/>
                                          </p:val>
                                        </p:tav>
                                        <p:tav tm="100000">
                                          <p:val>
                                            <p:strVal val="#ppt_x"/>
                                          </p:val>
                                        </p:tav>
                                      </p:tavLst>
                                    </p:anim>
                                    <p:anim calcmode="lin" valueType="num">
                                      <p:cBhvr>
                                        <p:cTn id="16" dur="15000" fill="hold"/>
                                        <p:tgtEl>
                                          <p:spTgt spid="2">
                                            <p:txEl>
                                              <p:charRg st="67" end="67"/>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2">
                                            <p:txEl>
                                              <p:charRg st="67" end="67"/>
                                            </p:txEl>
                                          </p:spTgt>
                                        </p:tgtEl>
                                        <p:attrNameLst>
                                          <p:attrName>style.visibility</p:attrName>
                                        </p:attrNameLst>
                                      </p:cBhvr>
                                      <p:to>
                                        <p:strVal val="visible"/>
                                      </p:to>
                                    </p:set>
                                    <p:anim calcmode="lin" valueType="num">
                                      <p:cBhvr>
                                        <p:cTn id="19" dur="15000" fill="hold"/>
                                        <p:tgtEl>
                                          <p:spTgt spid="2">
                                            <p:txEl>
                                              <p:charRg st="67" end="67"/>
                                            </p:txEl>
                                          </p:spTgt>
                                        </p:tgtEl>
                                        <p:attrNameLst>
                                          <p:attrName>ppt_x</p:attrName>
                                        </p:attrNameLst>
                                      </p:cBhvr>
                                      <p:tavLst>
                                        <p:tav tm="0">
                                          <p:val>
                                            <p:strVal val="#ppt_x"/>
                                          </p:val>
                                        </p:tav>
                                        <p:tav tm="100000">
                                          <p:val>
                                            <p:strVal val="#ppt_x"/>
                                          </p:val>
                                        </p:tav>
                                      </p:tavLst>
                                    </p:anim>
                                    <p:anim calcmode="lin" valueType="num">
                                      <p:cBhvr>
                                        <p:cTn id="20" dur="15000" fill="hold"/>
                                        <p:tgtEl>
                                          <p:spTgt spid="2">
                                            <p:txEl>
                                              <p:charRg st="67" end="67"/>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2">
                                            <p:txEl>
                                              <p:charRg st="67" end="67"/>
                                            </p:txEl>
                                          </p:spTgt>
                                        </p:tgtEl>
                                        <p:attrNameLst>
                                          <p:attrName>style.visibility</p:attrName>
                                        </p:attrNameLst>
                                      </p:cBhvr>
                                      <p:to>
                                        <p:strVal val="visible"/>
                                      </p:to>
                                    </p:set>
                                    <p:anim calcmode="lin" valueType="num">
                                      <p:cBhvr>
                                        <p:cTn id="23" dur="15000" fill="hold"/>
                                        <p:tgtEl>
                                          <p:spTgt spid="2">
                                            <p:txEl>
                                              <p:charRg st="67" end="67"/>
                                            </p:txEl>
                                          </p:spTgt>
                                        </p:tgtEl>
                                        <p:attrNameLst>
                                          <p:attrName>ppt_x</p:attrName>
                                        </p:attrNameLst>
                                      </p:cBhvr>
                                      <p:tavLst>
                                        <p:tav tm="0">
                                          <p:val>
                                            <p:strVal val="#ppt_x"/>
                                          </p:val>
                                        </p:tav>
                                        <p:tav tm="100000">
                                          <p:val>
                                            <p:strVal val="#ppt_x"/>
                                          </p:val>
                                        </p:tav>
                                      </p:tavLst>
                                    </p:anim>
                                    <p:anim calcmode="lin" valueType="num">
                                      <p:cBhvr>
                                        <p:cTn id="24" dur="15000" fill="hold"/>
                                        <p:tgtEl>
                                          <p:spTgt spid="2">
                                            <p:txEl>
                                              <p:charRg st="67" end="67"/>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2">
                                            <p:txEl>
                                              <p:charRg st="67" end="67"/>
                                            </p:txEl>
                                          </p:spTgt>
                                        </p:tgtEl>
                                        <p:attrNameLst>
                                          <p:attrName>style.visibility</p:attrName>
                                        </p:attrNameLst>
                                      </p:cBhvr>
                                      <p:to>
                                        <p:strVal val="visible"/>
                                      </p:to>
                                    </p:set>
                                    <p:anim calcmode="lin" valueType="num">
                                      <p:cBhvr>
                                        <p:cTn id="27" dur="15000" fill="hold"/>
                                        <p:tgtEl>
                                          <p:spTgt spid="2">
                                            <p:txEl>
                                              <p:charRg st="67" end="67"/>
                                            </p:txEl>
                                          </p:spTgt>
                                        </p:tgtEl>
                                        <p:attrNameLst>
                                          <p:attrName>ppt_x</p:attrName>
                                        </p:attrNameLst>
                                      </p:cBhvr>
                                      <p:tavLst>
                                        <p:tav tm="0">
                                          <p:val>
                                            <p:strVal val="#ppt_x"/>
                                          </p:val>
                                        </p:tav>
                                        <p:tav tm="100000">
                                          <p:val>
                                            <p:strVal val="#ppt_x"/>
                                          </p:val>
                                        </p:tav>
                                      </p:tavLst>
                                    </p:anim>
                                    <p:anim calcmode="lin" valueType="num">
                                      <p:cBhvr>
                                        <p:cTn id="28" dur="15000" fill="hold"/>
                                        <p:tgtEl>
                                          <p:spTgt spid="2">
                                            <p:txEl>
                                              <p:charRg st="67" end="67"/>
                                            </p:txEl>
                                          </p:spTgt>
                                        </p:tgtEl>
                                        <p:attrNameLst>
                                          <p:attrName>ppt_y</p:attrName>
                                        </p:attrNameLst>
                                      </p:cBhvr>
                                      <p:tavLst>
                                        <p:tav tm="0">
                                          <p:val>
                                            <p:strVal val="#ppt_y+1"/>
                                          </p:val>
                                        </p:tav>
                                        <p:tav tm="100000">
                                          <p:val>
                                            <p:strVal val="#ppt_y-1"/>
                                          </p:val>
                                        </p:tav>
                                      </p:tavLst>
                                    </p:anim>
                                  </p:childTnLst>
                                </p:cTn>
                              </p:par>
                            </p:childTnLst>
                          </p:cTn>
                        </p:par>
                        <p:par>
                          <p:cTn id="29" fill="hold">
                            <p:stCondLst>
                              <p:cond delay="15000"/>
                            </p:stCondLst>
                            <p:childTnLst>
                              <p:par>
                                <p:cTn id="30" presetID="39" presetClass="entr" presetSubtype="0" accel="100000" fill="hold"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500" fill="hold"/>
                                        <p:tgtEl>
                                          <p:spTgt spid="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15500"/>
                            </p:stCondLst>
                            <p:childTnLst>
                              <p:par>
                                <p:cTn id="37" presetID="39" presetClass="entr" presetSubtype="0" accel="100000"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 calcmode="lin" valueType="num">
                                      <p:cBhvr>
                                        <p:cTn id="39"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
                                            <p:txEl>
                                              <p:pRg st="1" end="1"/>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2">
                                            <p:txEl>
                                              <p:charRg st="67" end="67"/>
                                            </p:txEl>
                                          </p:spTgt>
                                        </p:tgtEl>
                                        <p:attrNameLst>
                                          <p:attrName>style.visibility</p:attrName>
                                        </p:attrNameLst>
                                      </p:cBhvr>
                                      <p:to>
                                        <p:strVal val="visible"/>
                                      </p:to>
                                    </p:set>
                                    <p:anim calcmode="lin" valueType="num">
                                      <p:cBhvr>
                                        <p:cTn id="45" dur="500" fill="hold"/>
                                        <p:tgtEl>
                                          <p:spTgt spid="2">
                                            <p:txEl>
                                              <p:charRg st="67" end="6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
                                            <p:txEl>
                                              <p:charRg st="67" end="6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
                                            <p:txEl>
                                              <p:charRg st="67" end="6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
                                            <p:txEl>
                                              <p:charRg st="67" end="67"/>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nodeType="withEffect">
                                  <p:stCondLst>
                                    <p:cond delay="0"/>
                                  </p:stCondLst>
                                  <p:childTnLst>
                                    <p:set>
                                      <p:cBhvr>
                                        <p:cTn id="50" dur="1" fill="hold">
                                          <p:stCondLst>
                                            <p:cond delay="0"/>
                                          </p:stCondLst>
                                        </p:cTn>
                                        <p:tgtEl>
                                          <p:spTgt spid="2">
                                            <p:txEl>
                                              <p:charRg st="67" end="67"/>
                                            </p:txEl>
                                          </p:spTgt>
                                        </p:tgtEl>
                                        <p:attrNameLst>
                                          <p:attrName>style.visibility</p:attrName>
                                        </p:attrNameLst>
                                      </p:cBhvr>
                                      <p:to>
                                        <p:strVal val="visible"/>
                                      </p:to>
                                    </p:set>
                                    <p:anim calcmode="lin" valueType="num">
                                      <p:cBhvr>
                                        <p:cTn id="51" dur="500" fill="hold"/>
                                        <p:tgtEl>
                                          <p:spTgt spid="2">
                                            <p:txEl>
                                              <p:charRg st="67" end="6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2">
                                            <p:txEl>
                                              <p:charRg st="67" end="6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2">
                                            <p:txEl>
                                              <p:charRg st="67" end="6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2">
                                            <p:txEl>
                                              <p:charRg st="67" end="67"/>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nodeType="withEffect">
                                  <p:stCondLst>
                                    <p:cond delay="0"/>
                                  </p:stCondLst>
                                  <p:childTnLst>
                                    <p:set>
                                      <p:cBhvr>
                                        <p:cTn id="56" dur="1" fill="hold">
                                          <p:stCondLst>
                                            <p:cond delay="0"/>
                                          </p:stCondLst>
                                        </p:cTn>
                                        <p:tgtEl>
                                          <p:spTgt spid="2">
                                            <p:txEl>
                                              <p:charRg st="67" end="67"/>
                                            </p:txEl>
                                          </p:spTgt>
                                        </p:tgtEl>
                                        <p:attrNameLst>
                                          <p:attrName>style.visibility</p:attrName>
                                        </p:attrNameLst>
                                      </p:cBhvr>
                                      <p:to>
                                        <p:strVal val="visible"/>
                                      </p:to>
                                    </p:set>
                                    <p:anim calcmode="lin" valueType="num">
                                      <p:cBhvr>
                                        <p:cTn id="57" dur="500" fill="hold"/>
                                        <p:tgtEl>
                                          <p:spTgt spid="2">
                                            <p:txEl>
                                              <p:charRg st="67" end="6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2">
                                            <p:txEl>
                                              <p:charRg st="67" end="6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2">
                                            <p:txEl>
                                              <p:charRg st="67" end="6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2">
                                            <p:txEl>
                                              <p:charRg st="67" end="67"/>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nodeType="withEffect">
                                  <p:stCondLst>
                                    <p:cond delay="0"/>
                                  </p:stCondLst>
                                  <p:childTnLst>
                                    <p:set>
                                      <p:cBhvr>
                                        <p:cTn id="62" dur="1" fill="hold">
                                          <p:stCondLst>
                                            <p:cond delay="0"/>
                                          </p:stCondLst>
                                        </p:cTn>
                                        <p:tgtEl>
                                          <p:spTgt spid="2">
                                            <p:txEl>
                                              <p:charRg st="67" end="67"/>
                                            </p:txEl>
                                          </p:spTgt>
                                        </p:tgtEl>
                                        <p:attrNameLst>
                                          <p:attrName>style.visibility</p:attrName>
                                        </p:attrNameLst>
                                      </p:cBhvr>
                                      <p:to>
                                        <p:strVal val="visible"/>
                                      </p:to>
                                    </p:set>
                                    <p:anim calcmode="lin" valueType="num">
                                      <p:cBhvr>
                                        <p:cTn id="63" dur="500" fill="hold"/>
                                        <p:tgtEl>
                                          <p:spTgt spid="2">
                                            <p:txEl>
                                              <p:charRg st="67" end="6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
                                            <p:txEl>
                                              <p:charRg st="67" end="6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
                                            <p:txEl>
                                              <p:charRg st="67" end="6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
                                            <p:txEl>
                                              <p:charRg st="67" end="6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14550"/>
            <a:ext cx="8407400" cy="4408488"/>
          </a:xfrm>
        </p:spPr>
        <p:txBody>
          <a:bodyPr>
            <a:normAutofit/>
          </a:bodyPr>
          <a:lstStyle/>
          <a:p>
            <a:pPr>
              <a:lnSpc>
                <a:spcPct val="150000"/>
              </a:lnSpc>
              <a:defRPr/>
            </a:pPr>
            <a:r>
              <a:rPr lang="vi-VN" sz="2500" dirty="0">
                <a:latin typeface="Times New Roman" panose="02020603050405020304" pitchFamily="18" charset="0"/>
                <a:cs typeface="Times New Roman" panose="02020603050405020304" pitchFamily="18" charset="0"/>
              </a:rPr>
              <a:t>Tôn trọng ý kiến khác nhau</a:t>
            </a:r>
            <a:endParaRPr lang="en-US" sz="2500" dirty="0">
              <a:latin typeface="Times New Roman" panose="02020603050405020304" pitchFamily="18" charset="0"/>
              <a:cs typeface="Times New Roman" panose="02020603050405020304" pitchFamily="18" charset="0"/>
            </a:endParaRPr>
          </a:p>
          <a:p>
            <a:pPr>
              <a:lnSpc>
                <a:spcPct val="150000"/>
              </a:lnSpc>
              <a:defRPr/>
            </a:pPr>
            <a:r>
              <a:rPr lang="vi-VN" sz="2500" dirty="0">
                <a:latin typeface="Times New Roman" panose="02020603050405020304" pitchFamily="18" charset="0"/>
                <a:cs typeface="Times New Roman" panose="02020603050405020304" pitchFamily="18" charset="0"/>
              </a:rPr>
              <a:t>Bảo vệ bí mật</a:t>
            </a:r>
            <a:endParaRPr lang="en-US" sz="2500" dirty="0">
              <a:latin typeface="Times New Roman" panose="02020603050405020304" pitchFamily="18" charset="0"/>
              <a:cs typeface="Times New Roman" panose="02020603050405020304" pitchFamily="18" charset="0"/>
            </a:endParaRPr>
          </a:p>
          <a:p>
            <a:pPr>
              <a:lnSpc>
                <a:spcPct val="150000"/>
              </a:lnSpc>
              <a:defRPr/>
            </a:pPr>
            <a:r>
              <a:rPr lang="vi-VN" sz="2500" dirty="0">
                <a:latin typeface="Times New Roman" panose="02020603050405020304" pitchFamily="18" charset="0"/>
                <a:cs typeface="Times New Roman" panose="02020603050405020304" pitchFamily="18" charset="0"/>
              </a:rPr>
              <a:t>Không có sai lầm</a:t>
            </a:r>
          </a:p>
          <a:p>
            <a:pPr>
              <a:lnSpc>
                <a:spcPct val="150000"/>
              </a:lnSpc>
              <a:defRPr/>
            </a:pPr>
            <a:r>
              <a:rPr lang="vi-VN" sz="2500" dirty="0">
                <a:latin typeface="Times New Roman" panose="02020603050405020304" pitchFamily="18" charset="0"/>
                <a:cs typeface="Times New Roman" panose="02020603050405020304" pitchFamily="18" charset="0"/>
              </a:rPr>
              <a:t>Chúc vui vẻ</a:t>
            </a:r>
            <a:r>
              <a:rPr lang="en-US" sz="2500" dirty="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a:t>www.purchinconsulting.com</a:t>
            </a:r>
          </a:p>
        </p:txBody>
      </p:sp>
      <p:sp>
        <p:nvSpPr>
          <p:cNvPr id="5" name="Slide Number Placeholder 4"/>
          <p:cNvSpPr>
            <a:spLocks noGrp="1"/>
          </p:cNvSpPr>
          <p:nvPr>
            <p:ph type="sldNum" sz="quarter" idx="12"/>
          </p:nvPr>
        </p:nvSpPr>
        <p:spPr/>
        <p:txBody>
          <a:bodyPr/>
          <a:lstStyle/>
          <a:p>
            <a:pPr>
              <a:defRPr/>
            </a:pPr>
            <a:fld id="{E8DDCDA7-4D5E-1140-ACC8-B37248E71F9E}" type="slidenum">
              <a:rPr lang="en-US" smtClean="0"/>
              <a:pPr>
                <a:defRPr/>
              </a:pPr>
              <a:t>5</a:t>
            </a:fld>
            <a:endParaRPr lang="en-US"/>
          </a:p>
        </p:txBody>
      </p:sp>
      <p:sp>
        <p:nvSpPr>
          <p:cNvPr id="7" name="TextBox 6"/>
          <p:cNvSpPr txBox="1"/>
          <p:nvPr/>
        </p:nvSpPr>
        <p:spPr>
          <a:xfrm>
            <a:off x="533400" y="381000"/>
            <a:ext cx="8153400" cy="784830"/>
          </a:xfrm>
          <a:prstGeom prst="rect">
            <a:avLst/>
          </a:prstGeom>
          <a:noFill/>
        </p:spPr>
        <p:txBody>
          <a:bodyPr wrap="square" rtlCol="0">
            <a:spAutoFit/>
          </a:bodyPr>
          <a:lstStyle/>
          <a:p>
            <a:pPr algn="ctr"/>
            <a:r>
              <a:rPr lang="vi-VN" sz="4500" dirty="0">
                <a:solidFill>
                  <a:srgbClr val="FFFFFF"/>
                </a:solidFill>
                <a:latin typeface="+mj-lt"/>
              </a:rPr>
              <a:t>Những Thỏa Thuận (tt)</a:t>
            </a:r>
            <a:endParaRPr lang="en-US" sz="4500" dirty="0">
              <a:solidFill>
                <a:srgbClr val="FFFFFF"/>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81214"/>
            <a:ext cx="8407400" cy="4408487"/>
          </a:xfrm>
        </p:spPr>
        <p:txBody>
          <a:bodyPr>
            <a:normAutofit/>
          </a:bodyPr>
          <a:lstStyle/>
          <a:p>
            <a:pPr>
              <a:lnSpc>
                <a:spcPct val="150000"/>
              </a:lnSpc>
              <a:defRPr/>
            </a:pPr>
            <a:r>
              <a:rPr lang="vi-VN" sz="2500" dirty="0">
                <a:latin typeface="Times New Roman" panose="02020603050405020304" pitchFamily="18" charset="0"/>
                <a:cs typeface="Times New Roman" panose="02020603050405020304" pitchFamily="18" charset="0"/>
              </a:rPr>
              <a:t>Không gian an toàn để chia sẻ và thực hiện các công cụ mới</a:t>
            </a:r>
            <a:endParaRPr lang="en-US" sz="2500" dirty="0">
              <a:latin typeface="Times New Roman" panose="02020603050405020304" pitchFamily="18" charset="0"/>
              <a:cs typeface="Times New Roman" panose="02020603050405020304" pitchFamily="18" charset="0"/>
            </a:endParaRPr>
          </a:p>
          <a:p>
            <a:pPr>
              <a:lnSpc>
                <a:spcPct val="150000"/>
              </a:lnSpc>
              <a:defRPr/>
            </a:pPr>
            <a:r>
              <a:rPr lang="vi-VN" sz="2500" dirty="0">
                <a:latin typeface="Times New Roman" panose="02020603050405020304" pitchFamily="18" charset="0"/>
                <a:cs typeface="Times New Roman" panose="02020603050405020304" pitchFamily="18" charset="0"/>
              </a:rPr>
              <a:t>Sử dụng kỹ năng lắng nghe, giao tiếp và chiến lược thương lương dựa trên sở thích để trở nên nhà đám phán giỏi</a:t>
            </a:r>
          </a:p>
          <a:p>
            <a:pPr>
              <a:lnSpc>
                <a:spcPct val="150000"/>
              </a:lnSpc>
              <a:defRPr/>
            </a:pPr>
            <a:r>
              <a:rPr lang="vi-VN" sz="2500" dirty="0">
                <a:latin typeface="Times New Roman" panose="02020603050405020304" pitchFamily="18" charset="0"/>
                <a:cs typeface="Times New Roman" panose="02020603050405020304" pitchFamily="18" charset="0"/>
              </a:rPr>
              <a:t>Xây dựng năng lực và sự tự tin để tham gia vào cuộc hội thoại và đàm phán đầy thử thách</a:t>
            </a:r>
            <a:endParaRPr lang="en-US" sz="2500" dirty="0">
              <a:latin typeface="Times New Roman" panose="02020603050405020304" pitchFamily="18" charset="0"/>
              <a:cs typeface="Times New Roman" panose="02020603050405020304" pitchFamily="18" charset="0"/>
            </a:endParaRPr>
          </a:p>
          <a:p>
            <a:pPr marL="45720" indent="0">
              <a:lnSpc>
                <a:spcPct val="150000"/>
              </a:lnSpc>
              <a:buNone/>
              <a:defRPr/>
            </a:pPr>
            <a:endParaRPr lang="en-US" sz="2500" dirty="0">
              <a:latin typeface="Helvetica Light"/>
              <a:cs typeface="Helvetica Light"/>
            </a:endParaRPr>
          </a:p>
          <a:p>
            <a:pPr marL="45720" indent="0">
              <a:lnSpc>
                <a:spcPct val="150000"/>
              </a:lnSpc>
              <a:buNone/>
              <a:defRPr/>
            </a:pPr>
            <a:endParaRPr lang="en-US" sz="2500" dirty="0">
              <a:latin typeface="Helvetica Light"/>
              <a:cs typeface="Helvetica Light"/>
            </a:endParaRPr>
          </a:p>
          <a:p>
            <a:pPr>
              <a:lnSpc>
                <a:spcPct val="150000"/>
              </a:lnSpc>
              <a:defRPr/>
            </a:pPr>
            <a:endParaRPr lang="en-US" sz="2500" dirty="0">
              <a:latin typeface="Helvetica Light"/>
              <a:cs typeface="Helvetica Light"/>
            </a:endParaRPr>
          </a:p>
        </p:txBody>
      </p:sp>
      <p:sp>
        <p:nvSpPr>
          <p:cNvPr id="4" name="Footer Placeholder 3"/>
          <p:cNvSpPr>
            <a:spLocks noGrp="1"/>
          </p:cNvSpPr>
          <p:nvPr>
            <p:ph type="ftr" sz="quarter" idx="11"/>
          </p:nvPr>
        </p:nvSpPr>
        <p:spPr/>
        <p:txBody>
          <a:bodyPr/>
          <a:lstStyle/>
          <a:p>
            <a:pPr>
              <a:defRPr/>
            </a:pPr>
            <a:r>
              <a:rPr lang="en-US"/>
              <a:t>www.purchinconsulting.com</a:t>
            </a:r>
          </a:p>
        </p:txBody>
      </p:sp>
      <p:sp>
        <p:nvSpPr>
          <p:cNvPr id="5" name="Slide Number Placeholder 4"/>
          <p:cNvSpPr>
            <a:spLocks noGrp="1"/>
          </p:cNvSpPr>
          <p:nvPr>
            <p:ph type="sldNum" sz="quarter" idx="12"/>
          </p:nvPr>
        </p:nvSpPr>
        <p:spPr/>
        <p:txBody>
          <a:bodyPr/>
          <a:lstStyle/>
          <a:p>
            <a:pPr>
              <a:defRPr/>
            </a:pPr>
            <a:fld id="{4CEFCEAD-0F10-424E-97A2-CD12B3C5FA10}" type="slidenum">
              <a:rPr lang="en-US" smtClean="0"/>
              <a:pPr>
                <a:defRPr/>
              </a:pPr>
              <a:t>6</a:t>
            </a:fld>
            <a:endParaRPr lang="en-US"/>
          </a:p>
        </p:txBody>
      </p:sp>
      <p:sp>
        <p:nvSpPr>
          <p:cNvPr id="7" name="TextBox 6"/>
          <p:cNvSpPr txBox="1"/>
          <p:nvPr/>
        </p:nvSpPr>
        <p:spPr>
          <a:xfrm>
            <a:off x="533400" y="381001"/>
            <a:ext cx="8153400" cy="830997"/>
          </a:xfrm>
          <a:prstGeom prst="rect">
            <a:avLst/>
          </a:prstGeom>
          <a:noFill/>
        </p:spPr>
        <p:txBody>
          <a:bodyPr wrap="square" rtlCol="0">
            <a:spAutoFit/>
          </a:bodyPr>
          <a:lstStyle/>
          <a:p>
            <a:pPr algn="ctr"/>
            <a:r>
              <a:rPr lang="vi-VN" sz="4800" dirty="0">
                <a:solidFill>
                  <a:srgbClr val="FFFFFF"/>
                </a:solidFill>
                <a:latin typeface="+mj-lt"/>
              </a:rPr>
              <a:t>Các Mục Tiêu Thỏa Thuận</a:t>
            </a:r>
            <a:endParaRPr lang="en-US" sz="4800" dirty="0">
              <a:solidFill>
                <a:schemeClr val="bg1"/>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5D156A-8F7E-4D48-A475-909A14C8491B}"/>
              </a:ext>
            </a:extLst>
          </p:cNvPr>
          <p:cNvSpPr>
            <a:spLocks noGrp="1"/>
          </p:cNvSpPr>
          <p:nvPr>
            <p:ph idx="1"/>
          </p:nvPr>
        </p:nvSpPr>
        <p:spPr/>
        <p:txBody>
          <a:bodyPr/>
          <a:lstStyle/>
          <a:p>
            <a:pPr marL="45720" indent="0">
              <a:buNone/>
            </a:pPr>
            <a:endParaRPr lang="en-US" dirty="0"/>
          </a:p>
          <a:p>
            <a:pPr marL="45720" indent="0">
              <a:buNone/>
            </a:pPr>
            <a:r>
              <a:rPr lang="vi-VN" sz="3600" dirty="0">
                <a:latin typeface="Times New Roman" panose="02020603050405020304" pitchFamily="18" charset="0"/>
                <a:cs typeface="Times New Roman" panose="02020603050405020304" pitchFamily="18" charset="0"/>
              </a:rPr>
              <a:t>Quyết đoán là có thể bảo vệ quyền lợi của mình hoặc của người khác một cách bình tĩnh và tích cực, không quá kích hoặc thụ động chấp nhận “sai”.</a:t>
            </a:r>
            <a:endParaRPr lang="en-US" sz="36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72B59C8F-8DB9-8F42-BF04-09611AC15CAF}"/>
              </a:ext>
            </a:extLst>
          </p:cNvPr>
          <p:cNvSpPr>
            <a:spLocks noGrp="1"/>
          </p:cNvSpPr>
          <p:nvPr>
            <p:ph type="title"/>
          </p:nvPr>
        </p:nvSpPr>
        <p:spPr/>
        <p:txBody>
          <a:bodyPr/>
          <a:lstStyle/>
          <a:p>
            <a:r>
              <a:rPr lang="vi-VN" dirty="0"/>
              <a:t>Sự Quyết Đoán</a:t>
            </a:r>
            <a:endParaRPr lang="en-US" dirty="0"/>
          </a:p>
        </p:txBody>
      </p:sp>
    </p:spTree>
    <p:extLst>
      <p:ext uri="{BB962C8B-B14F-4D97-AF65-F5344CB8AC3E}">
        <p14:creationId xmlns:p14="http://schemas.microsoft.com/office/powerpoint/2010/main" val="370831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2C998-CAE8-4B0D-AC6C-5DAA6DFBBAF7}"/>
              </a:ext>
            </a:extLst>
          </p:cNvPr>
          <p:cNvPicPr>
            <a:picLocks noChangeAspect="1"/>
          </p:cNvPicPr>
          <p:nvPr/>
        </p:nvPicPr>
        <p:blipFill>
          <a:blip r:embed="rId2"/>
          <a:stretch>
            <a:fillRect/>
          </a:stretch>
        </p:blipFill>
        <p:spPr>
          <a:xfrm>
            <a:off x="152400" y="152400"/>
            <a:ext cx="8903632" cy="6477000"/>
          </a:xfrm>
          <a:prstGeom prst="rect">
            <a:avLst/>
          </a:prstGeom>
        </p:spPr>
      </p:pic>
    </p:spTree>
    <p:extLst>
      <p:ext uri="{BB962C8B-B14F-4D97-AF65-F5344CB8AC3E}">
        <p14:creationId xmlns:p14="http://schemas.microsoft.com/office/powerpoint/2010/main" val="246296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304800"/>
            <a:ext cx="8382000" cy="1054100"/>
          </a:xfrm>
          <a:ln w="57150">
            <a:solidFill>
              <a:schemeClr val="tx1"/>
            </a:solidFill>
          </a:ln>
        </p:spPr>
        <p:txBody>
          <a:bodyPr/>
          <a:lstStyle/>
          <a:p>
            <a:r>
              <a:rPr lang="vi-VN" dirty="0">
                <a:solidFill>
                  <a:schemeClr val="tx1"/>
                </a:solidFill>
              </a:rPr>
              <a:t>Nghệ Thuật của Sự Quyết Đoán</a:t>
            </a:r>
            <a:endParaRPr lang="en-US" dirty="0">
              <a:solidFill>
                <a:schemeClr val="tx1"/>
              </a:solidFill>
            </a:endParaRPr>
          </a:p>
        </p:txBody>
      </p:sp>
      <p:sp>
        <p:nvSpPr>
          <p:cNvPr id="4" name="TextBox 3"/>
          <p:cNvSpPr txBox="1"/>
          <p:nvPr/>
        </p:nvSpPr>
        <p:spPr>
          <a:xfrm>
            <a:off x="221457" y="1822450"/>
            <a:ext cx="5288756" cy="4154984"/>
          </a:xfrm>
          <a:prstGeom prst="rect">
            <a:avLst/>
          </a:prstGeom>
          <a:solidFill>
            <a:schemeClr val="bg1"/>
          </a:solidFill>
          <a:ln>
            <a:solidFill>
              <a:schemeClr val="tx1">
                <a:lumMod val="50000"/>
                <a:lumOff val="50000"/>
              </a:schemeClr>
            </a:solidFill>
          </a:ln>
        </p:spPr>
        <p:txBody>
          <a:bodyPr wrap="square" rtlCol="0">
            <a:spAutoFit/>
          </a:bodyPr>
          <a:lstStyle/>
          <a:p>
            <a:pPr marL="285750" indent="-285750">
              <a:buFont typeface="Arial" charset="0"/>
              <a:buChar char="•"/>
            </a:pPr>
            <a:r>
              <a:rPr lang="vi-VN" sz="2400" dirty="0">
                <a:latin typeface="Times New Roman" panose="02020603050405020304" pitchFamily="18" charset="0"/>
                <a:cs typeface="Times New Roman" panose="02020603050405020304" pitchFamily="18" charset="0"/>
              </a:rPr>
              <a:t>Tôn trọng quyền của người khác cũng như chính mình </a:t>
            </a:r>
            <a:endParaRPr lang="en-US" sz="2400" dirty="0">
              <a:latin typeface="Times New Roman" panose="02020603050405020304" pitchFamily="18" charset="0"/>
              <a:cs typeface="Times New Roman" panose="02020603050405020304" pitchFamily="18" charset="0"/>
            </a:endParaRPr>
          </a:p>
          <a:p>
            <a:pPr marL="285750" indent="-285750">
              <a:buFont typeface="Arial" charset="0"/>
              <a:buChar char="•"/>
            </a:pPr>
            <a:r>
              <a:rPr lang="vi-VN" sz="2400" dirty="0">
                <a:latin typeface="Times New Roman" panose="02020603050405020304" pitchFamily="18" charset="0"/>
                <a:cs typeface="Times New Roman" panose="02020603050405020304" pitchFamily="18" charset="0"/>
              </a:rPr>
              <a:t>Giao tiếp hiệu quả, trực tiếp và tự tin.</a:t>
            </a:r>
            <a:endParaRPr lang="en-US" sz="2400" dirty="0">
              <a:latin typeface="Times New Roman" panose="02020603050405020304" pitchFamily="18" charset="0"/>
              <a:cs typeface="Times New Roman" panose="02020603050405020304" pitchFamily="18" charset="0"/>
            </a:endParaRPr>
          </a:p>
          <a:p>
            <a:pPr marL="285750" indent="-285750">
              <a:buFont typeface="Arial" charset="0"/>
              <a:buChar char="•"/>
            </a:pPr>
            <a:r>
              <a:rPr lang="vi-VN" sz="2400" dirty="0">
                <a:latin typeface="Times New Roman" panose="02020603050405020304" pitchFamily="18" charset="0"/>
                <a:cs typeface="Times New Roman" panose="02020603050405020304" pitchFamily="18" charset="0"/>
              </a:rPr>
              <a:t>Đối phó với xung đột một cách hiệu quả và bình tĩnh.</a:t>
            </a:r>
            <a:r>
              <a:rPr lang="en-US" sz="2400" dirty="0">
                <a:latin typeface="Times New Roman" panose="02020603050405020304" pitchFamily="18" charset="0"/>
                <a:cs typeface="Times New Roman" panose="02020603050405020304" pitchFamily="18" charset="0"/>
              </a:rPr>
              <a:t> </a:t>
            </a:r>
          </a:p>
          <a:p>
            <a:pPr marL="285750" indent="-285750">
              <a:buFont typeface="Arial" charset="0"/>
              <a:buChar char="•"/>
            </a:pPr>
            <a:r>
              <a:rPr lang="vi-VN" sz="2400" dirty="0">
                <a:latin typeface="Times New Roman" panose="02020603050405020304" pitchFamily="18" charset="0"/>
                <a:cs typeface="Times New Roman" panose="02020603050405020304" pitchFamily="18" charset="0"/>
              </a:rPr>
              <a:t>Xử lý và tiếp nhận thông tin phản hồi một cách hiệu quả</a:t>
            </a:r>
            <a:r>
              <a:rPr lang="en-US" sz="2400" dirty="0">
                <a:latin typeface="Times New Roman" panose="02020603050405020304" pitchFamily="18" charset="0"/>
                <a:cs typeface="Times New Roman" panose="02020603050405020304" pitchFamily="18" charset="0"/>
              </a:rPr>
              <a:t>. </a:t>
            </a:r>
          </a:p>
          <a:p>
            <a:pPr marL="285750" indent="-285750">
              <a:buFont typeface="Arial" charset="0"/>
              <a:buChar char="•"/>
            </a:pPr>
            <a:r>
              <a:rPr lang="vi-VN" sz="2400" dirty="0">
                <a:latin typeface="Times New Roman" panose="02020603050405020304" pitchFamily="18" charset="0"/>
                <a:cs typeface="Times New Roman" panose="02020603050405020304" pitchFamily="18" charset="0"/>
              </a:rPr>
              <a:t>Thiếp lập giới hạn</a:t>
            </a:r>
            <a:r>
              <a:rPr lang="en-US" sz="2400" dirty="0">
                <a:latin typeface="Times New Roman" panose="02020603050405020304" pitchFamily="18" charset="0"/>
                <a:cs typeface="Times New Roman" panose="02020603050405020304" pitchFamily="18" charset="0"/>
              </a:rPr>
              <a:t>. </a:t>
            </a:r>
          </a:p>
          <a:p>
            <a:pPr marL="285750" indent="-285750">
              <a:buFont typeface="Arial" charset="0"/>
              <a:buChar char="•"/>
            </a:pPr>
            <a:r>
              <a:rPr lang="vi-VN" sz="2400" dirty="0">
                <a:latin typeface="Times New Roman" panose="02020603050405020304" pitchFamily="18" charset="0"/>
                <a:cs typeface="Times New Roman" panose="02020603050405020304" pitchFamily="18" charset="0"/>
              </a:rPr>
              <a:t>Tập trung vào hành vi và giải quyết vấn đề thay vì tấn công và phát lờ người đó.</a:t>
            </a:r>
            <a:endParaRPr lang="en-US" sz="2400"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3355067191"/>
              </p:ext>
            </p:extLst>
          </p:nvPr>
        </p:nvGraphicFramePr>
        <p:xfrm>
          <a:off x="5889627" y="2272881"/>
          <a:ext cx="2640012" cy="2972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6548042" y="1631943"/>
            <a:ext cx="1323179" cy="888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a:t>quyết đoán</a:t>
            </a:r>
            <a:endParaRPr lang="en-US" sz="1200" dirty="0"/>
          </a:p>
        </p:txBody>
      </p:sp>
      <p:sp>
        <p:nvSpPr>
          <p:cNvPr id="8" name="Oval 7"/>
          <p:cNvSpPr/>
          <p:nvPr/>
        </p:nvSpPr>
        <p:spPr>
          <a:xfrm>
            <a:off x="5366147" y="4938743"/>
            <a:ext cx="1285480" cy="926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a:t>tấn công</a:t>
            </a:r>
            <a:endParaRPr lang="en-US" sz="4000" dirty="0"/>
          </a:p>
        </p:txBody>
      </p:sp>
      <p:sp>
        <p:nvSpPr>
          <p:cNvPr id="10" name="Oval 9"/>
          <p:cNvSpPr/>
          <p:nvPr/>
        </p:nvSpPr>
        <p:spPr>
          <a:xfrm>
            <a:off x="7767636" y="4938743"/>
            <a:ext cx="1223964" cy="92631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a:t>Thu động</a:t>
            </a:r>
            <a:endParaRPr lang="en-US" sz="4400" dirty="0"/>
          </a:p>
        </p:txBody>
      </p:sp>
      <p:cxnSp>
        <p:nvCxnSpPr>
          <p:cNvPr id="12" name="Straight Arrow Connector 11"/>
          <p:cNvCxnSpPr/>
          <p:nvPr/>
        </p:nvCxnSpPr>
        <p:spPr>
          <a:xfrm flipV="1">
            <a:off x="5988643" y="3265526"/>
            <a:ext cx="461071" cy="8837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6906420" y="5639218"/>
            <a:ext cx="606425"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V="1">
            <a:off x="7974806" y="3317313"/>
            <a:ext cx="461071" cy="883773"/>
          </a:xfrm>
          <a:prstGeom prst="straightConnector1">
            <a:avLst/>
          </a:prstGeom>
          <a:ln>
            <a:headEnd type="triangle"/>
            <a:tailEnd type="triangle"/>
          </a:ln>
          <a:scene3d>
            <a:camera prst="orthographicFront">
              <a:rot lat="0" lon="10200001" rev="0"/>
            </a:camera>
            <a:lightRig rig="threePt" dir="t"/>
          </a:scene3d>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6298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7693</TotalTime>
  <Words>2695</Words>
  <Application>Microsoft Office PowerPoint</Application>
  <PresentationFormat>On-screen Show (4:3)</PresentationFormat>
  <Paragraphs>291</Paragraphs>
  <Slides>45</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Arial Bold</vt:lpstr>
      <vt:lpstr>Book Antiqua</vt:lpstr>
      <vt:lpstr>Franklin Gothic Medium</vt:lpstr>
      <vt:lpstr>Garamond</vt:lpstr>
      <vt:lpstr>Helvetica</vt:lpstr>
      <vt:lpstr>Helvetica Light</vt:lpstr>
      <vt:lpstr>Symbol</vt:lpstr>
      <vt:lpstr>Times</vt:lpstr>
      <vt:lpstr>Times New Roman</vt:lpstr>
      <vt:lpstr>Wingdings</vt:lpstr>
      <vt:lpstr>Wingdings 2</vt:lpstr>
      <vt:lpstr>Grid</vt:lpstr>
      <vt:lpstr>Sự Quyết Đoán và chuẩn bị cho Buổi Đàm Phán Thương Lương Đào Tạo IPP</vt:lpstr>
      <vt:lpstr>PowerPoint Presentation</vt:lpstr>
      <vt:lpstr>PowerPoint Presentation</vt:lpstr>
      <vt:lpstr>PowerPoint Presentation</vt:lpstr>
      <vt:lpstr>PowerPoint Presentation</vt:lpstr>
      <vt:lpstr>PowerPoint Presentation</vt:lpstr>
      <vt:lpstr>Sự Quyết Đoán</vt:lpstr>
      <vt:lpstr>PowerPoint Presentation</vt:lpstr>
      <vt:lpstr>Nghệ Thuật của Sự Quyết Đoán</vt:lpstr>
      <vt:lpstr>Nghuệ Thuật Của Sự Quyết Đoán</vt:lpstr>
      <vt:lpstr>Negotiation </vt:lpstr>
      <vt:lpstr>Đàm Phán </vt:lpstr>
      <vt:lpstr> 5 Chiến Lược để có được sự Đồng Ý </vt:lpstr>
      <vt:lpstr>PowerPoint Presentation</vt:lpstr>
      <vt:lpstr>Hãy Đưa nó lên “bảng”/Chatbox</vt:lpstr>
      <vt:lpstr>PowerPoint Presentation</vt:lpstr>
      <vt:lpstr>PowerPoint Presentation</vt:lpstr>
      <vt:lpstr>Những Mẹo để giao tiếp Hiệu quả</vt:lpstr>
      <vt:lpstr>   Những mẹo để giao tiếp hiệu quả (tt)  </vt:lpstr>
      <vt:lpstr>Nghệ Thuật Đặt Câu Hỏi</vt:lpstr>
      <vt:lpstr>Đặt Câu Hỏi Khuyến khích sự giao tiếp</vt:lpstr>
      <vt:lpstr>Nghệ thuật của Câu Hỏi</vt:lpstr>
      <vt:lpstr>Những câu hỏi khác</vt:lpstr>
      <vt:lpstr>Những điều nên tránh</vt:lpstr>
      <vt:lpstr>Những câu hỏi Mẫu</vt:lpstr>
      <vt:lpstr>Những câu hỏi mẫu tiếp theo </vt:lpstr>
      <vt:lpstr>Truyền Đạt Thông Tin Từ “Tôi”</vt:lpstr>
      <vt:lpstr>Công thức Truyền Đạt “Thông Tin Của Tôi”</vt:lpstr>
      <vt:lpstr>Một số gợi ý: </vt:lpstr>
      <vt:lpstr>CÔNG VIệC NHÓM NHỎ:  XÁC ĐỊNH LÃI SUẤT TỪ CÁC VỊ TRÍ</vt:lpstr>
      <vt:lpstr>PowerPoint Presentation</vt:lpstr>
      <vt:lpstr>PowerPoint Presentation</vt:lpstr>
      <vt:lpstr>PowerPoint Presentation</vt:lpstr>
      <vt:lpstr>CÔNG THỨC GIẢI QUYẾT XUNG ĐỘT</vt:lpstr>
      <vt:lpstr>1. CAM KẾT ĐỂ GIẢI QUYẾT</vt:lpstr>
      <vt:lpstr>2. Xác định các vấn đề</vt:lpstr>
      <vt:lpstr>3. Những giải pháp Động não</vt:lpstr>
      <vt:lpstr>4. Chọn giải pháp và lập kế hoạch hành động</vt:lpstr>
      <vt:lpstr>NHỮNG ĐIỀU TÔI NÊN SẵN SÀNG  ĐỂ ĐẶT TRÊN Bàn</vt:lpstr>
      <vt:lpstr>Làm việc nhóm nhỏ </vt:lpstr>
      <vt:lpstr>Việc làm nhóm nhỏ</vt:lpstr>
      <vt:lpstr>Mẹo dành cho Gửi điện thư cho Trung tâm và cơ quan khu vực</vt:lpstr>
      <vt:lpstr>Phương pháp ba bước tiếp cận để tránh xung đột email</vt:lpstr>
      <vt:lpstr>Tư Vấn pủchin  ADR dịch vụ bao gồm: </vt:lpstr>
      <vt:lpstr>PowerPoint Presentation</vt:lpstr>
    </vt:vector>
  </TitlesOfParts>
  <Company>LACOE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is not a Bad Word, Conflict is an Opportunity for Discussion </dc:title>
  <dc:creator>willis_winnetka</dc:creator>
  <cp:lastModifiedBy>longnu23@gmail.com</cp:lastModifiedBy>
  <cp:revision>100</cp:revision>
  <cp:lastPrinted>2019-05-07T21:15:48Z</cp:lastPrinted>
  <dcterms:created xsi:type="dcterms:W3CDTF">2008-02-25T21:32:33Z</dcterms:created>
  <dcterms:modified xsi:type="dcterms:W3CDTF">2021-04-23T19:56:56Z</dcterms:modified>
</cp:coreProperties>
</file>